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65" r:id="rId4"/>
    <p:sldId id="262" r:id="rId5"/>
    <p:sldId id="257" r:id="rId6"/>
    <p:sldId id="258" r:id="rId7"/>
    <p:sldId id="261" r:id="rId8"/>
    <p:sldId id="263" r:id="rId9"/>
    <p:sldId id="264"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657A80-ECF1-4B63-84FE-F7634CF548E9}" v="28" dt="2025-02-19T19:56:40.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871" autoAdjust="0"/>
  </p:normalViewPr>
  <p:slideViewPr>
    <p:cSldViewPr snapToGrid="0">
      <p:cViewPr varScale="1">
        <p:scale>
          <a:sx n="41" d="100"/>
          <a:sy n="41" d="100"/>
        </p:scale>
        <p:origin x="68" y="164"/>
      </p:cViewPr>
      <p:guideLst/>
    </p:cSldViewPr>
  </p:slideViewPr>
  <p:notesTextViewPr>
    <p:cViewPr>
      <p:scale>
        <a:sx n="1" d="1"/>
        <a:sy n="1" d="1"/>
      </p:scale>
      <p:origin x="0" y="-1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Tomos Rees" userId="4efb163d-668f-4dc1-9010-16f88de0d642" providerId="ADAL" clId="{2C657A80-ECF1-4B63-84FE-F7634CF548E9}"/>
    <pc:docChg chg="custSel addSld modSld modMainMaster">
      <pc:chgData name="Mr Tomos Rees" userId="4efb163d-668f-4dc1-9010-16f88de0d642" providerId="ADAL" clId="{2C657A80-ECF1-4B63-84FE-F7634CF548E9}" dt="2025-02-19T20:01:14.287" v="1595" actId="20577"/>
      <pc:docMkLst>
        <pc:docMk/>
      </pc:docMkLst>
      <pc:sldChg chg="modSp mod setBg">
        <pc:chgData name="Mr Tomos Rees" userId="4efb163d-668f-4dc1-9010-16f88de0d642" providerId="ADAL" clId="{2C657A80-ECF1-4B63-84FE-F7634CF548E9}" dt="2025-02-19T18:42:40.665" v="33" actId="790"/>
        <pc:sldMkLst>
          <pc:docMk/>
          <pc:sldMk cId="2588606926" sldId="256"/>
        </pc:sldMkLst>
        <pc:spChg chg="mod">
          <ac:chgData name="Mr Tomos Rees" userId="4efb163d-668f-4dc1-9010-16f88de0d642" providerId="ADAL" clId="{2C657A80-ECF1-4B63-84FE-F7634CF548E9}" dt="2025-02-19T18:42:40.665" v="33" actId="790"/>
          <ac:spMkLst>
            <pc:docMk/>
            <pc:sldMk cId="2588606926" sldId="256"/>
            <ac:spMk id="2" creationId="{9C11D94C-5AD0-F78E-B20C-C5A44A17D833}"/>
          </ac:spMkLst>
        </pc:spChg>
        <pc:spChg chg="mod">
          <ac:chgData name="Mr Tomos Rees" userId="4efb163d-668f-4dc1-9010-16f88de0d642" providerId="ADAL" clId="{2C657A80-ECF1-4B63-84FE-F7634CF548E9}" dt="2025-02-19T18:42:40.665" v="33" actId="790"/>
          <ac:spMkLst>
            <pc:docMk/>
            <pc:sldMk cId="2588606926" sldId="256"/>
            <ac:spMk id="3" creationId="{D50F114A-C6B2-BFF5-5346-63EB658D4AA9}"/>
          </ac:spMkLst>
        </pc:spChg>
      </pc:sldChg>
      <pc:sldChg chg="modSp mod setBg">
        <pc:chgData name="Mr Tomos Rees" userId="4efb163d-668f-4dc1-9010-16f88de0d642" providerId="ADAL" clId="{2C657A80-ECF1-4B63-84FE-F7634CF548E9}" dt="2025-02-19T18:42:40.665" v="33" actId="790"/>
        <pc:sldMkLst>
          <pc:docMk/>
          <pc:sldMk cId="4236023044" sldId="257"/>
        </pc:sldMkLst>
        <pc:spChg chg="mod">
          <ac:chgData name="Mr Tomos Rees" userId="4efb163d-668f-4dc1-9010-16f88de0d642" providerId="ADAL" clId="{2C657A80-ECF1-4B63-84FE-F7634CF548E9}" dt="2025-02-19T18:42:40.665" v="33" actId="790"/>
          <ac:spMkLst>
            <pc:docMk/>
            <pc:sldMk cId="4236023044" sldId="257"/>
            <ac:spMk id="5" creationId="{508CDA9D-3943-0604-D804-D4B6F6A02DE1}"/>
          </ac:spMkLst>
        </pc:spChg>
        <pc:spChg chg="mod">
          <ac:chgData name="Mr Tomos Rees" userId="4efb163d-668f-4dc1-9010-16f88de0d642" providerId="ADAL" clId="{2C657A80-ECF1-4B63-84FE-F7634CF548E9}" dt="2025-02-19T18:42:40.665" v="33" actId="790"/>
          <ac:spMkLst>
            <pc:docMk/>
            <pc:sldMk cId="4236023044" sldId="257"/>
            <ac:spMk id="6" creationId="{53458DC2-4812-D71B-DD79-7532540CA20F}"/>
          </ac:spMkLst>
        </pc:spChg>
      </pc:sldChg>
      <pc:sldChg chg="modSp mod setBg modNotesTx">
        <pc:chgData name="Mr Tomos Rees" userId="4efb163d-668f-4dc1-9010-16f88de0d642" providerId="ADAL" clId="{2C657A80-ECF1-4B63-84FE-F7634CF548E9}" dt="2025-02-19T20:01:14.287" v="1595" actId="20577"/>
        <pc:sldMkLst>
          <pc:docMk/>
          <pc:sldMk cId="2483819715" sldId="258"/>
        </pc:sldMkLst>
        <pc:spChg chg="mod">
          <ac:chgData name="Mr Tomos Rees" userId="4efb163d-668f-4dc1-9010-16f88de0d642" providerId="ADAL" clId="{2C657A80-ECF1-4B63-84FE-F7634CF548E9}" dt="2025-02-19T18:42:40.665" v="33" actId="790"/>
          <ac:spMkLst>
            <pc:docMk/>
            <pc:sldMk cId="2483819715" sldId="258"/>
            <ac:spMk id="2" creationId="{862A9B83-19EE-EF1D-29F2-C42DA3A57280}"/>
          </ac:spMkLst>
        </pc:spChg>
        <pc:spChg chg="mod">
          <ac:chgData name="Mr Tomos Rees" userId="4efb163d-668f-4dc1-9010-16f88de0d642" providerId="ADAL" clId="{2C657A80-ECF1-4B63-84FE-F7634CF548E9}" dt="2025-02-19T18:42:40.665" v="33" actId="790"/>
          <ac:spMkLst>
            <pc:docMk/>
            <pc:sldMk cId="2483819715" sldId="258"/>
            <ac:spMk id="3" creationId="{37C44579-DFE3-B8A4-FD3A-73429FD307E9}"/>
          </ac:spMkLst>
        </pc:spChg>
        <pc:spChg chg="mod">
          <ac:chgData name="Mr Tomos Rees" userId="4efb163d-668f-4dc1-9010-16f88de0d642" providerId="ADAL" clId="{2C657A80-ECF1-4B63-84FE-F7634CF548E9}" dt="2025-02-19T18:42:40.665" v="33" actId="790"/>
          <ac:spMkLst>
            <pc:docMk/>
            <pc:sldMk cId="2483819715" sldId="258"/>
            <ac:spMk id="4" creationId="{6883A15A-F21B-2E43-FFCE-C156BFE1BD26}"/>
          </ac:spMkLst>
        </pc:spChg>
      </pc:sldChg>
      <pc:sldChg chg="modSp mod setBg modNotesTx">
        <pc:chgData name="Mr Tomos Rees" userId="4efb163d-668f-4dc1-9010-16f88de0d642" providerId="ADAL" clId="{2C657A80-ECF1-4B63-84FE-F7634CF548E9}" dt="2025-02-19T19:34:05.289" v="795" actId="20577"/>
        <pc:sldMkLst>
          <pc:docMk/>
          <pc:sldMk cId="1840561218" sldId="261"/>
        </pc:sldMkLst>
        <pc:spChg chg="mod">
          <ac:chgData name="Mr Tomos Rees" userId="4efb163d-668f-4dc1-9010-16f88de0d642" providerId="ADAL" clId="{2C657A80-ECF1-4B63-84FE-F7634CF548E9}" dt="2025-02-19T18:42:40.665" v="33" actId="790"/>
          <ac:spMkLst>
            <pc:docMk/>
            <pc:sldMk cId="1840561218" sldId="261"/>
            <ac:spMk id="2" creationId="{88D1C98E-7D1E-086E-D999-ED182AE40D0B}"/>
          </ac:spMkLst>
        </pc:spChg>
        <pc:spChg chg="mod">
          <ac:chgData name="Mr Tomos Rees" userId="4efb163d-668f-4dc1-9010-16f88de0d642" providerId="ADAL" clId="{2C657A80-ECF1-4B63-84FE-F7634CF548E9}" dt="2025-02-19T18:42:40.665" v="33" actId="790"/>
          <ac:spMkLst>
            <pc:docMk/>
            <pc:sldMk cId="1840561218" sldId="261"/>
            <ac:spMk id="3" creationId="{A8C0AFE8-AF36-584B-92CC-DEF087C037CD}"/>
          </ac:spMkLst>
        </pc:spChg>
        <pc:spChg chg="mod">
          <ac:chgData name="Mr Tomos Rees" userId="4efb163d-668f-4dc1-9010-16f88de0d642" providerId="ADAL" clId="{2C657A80-ECF1-4B63-84FE-F7634CF548E9}" dt="2025-02-19T18:42:40.665" v="33" actId="790"/>
          <ac:spMkLst>
            <pc:docMk/>
            <pc:sldMk cId="1840561218" sldId="261"/>
            <ac:spMk id="4" creationId="{26C29DDA-A5E2-1573-0D72-FC0E9BB1D505}"/>
          </ac:spMkLst>
        </pc:spChg>
      </pc:sldChg>
      <pc:sldChg chg="setBg">
        <pc:chgData name="Mr Tomos Rees" userId="4efb163d-668f-4dc1-9010-16f88de0d642" providerId="ADAL" clId="{2C657A80-ECF1-4B63-84FE-F7634CF548E9}" dt="2025-02-19T18:36:23.656" v="27"/>
        <pc:sldMkLst>
          <pc:docMk/>
          <pc:sldMk cId="2420631989" sldId="262"/>
        </pc:sldMkLst>
      </pc:sldChg>
      <pc:sldChg chg="modSp mod setBg modNotesTx">
        <pc:chgData name="Mr Tomos Rees" userId="4efb163d-668f-4dc1-9010-16f88de0d642" providerId="ADAL" clId="{2C657A80-ECF1-4B63-84FE-F7634CF548E9}" dt="2025-02-19T19:35:50.073" v="1042" actId="20577"/>
        <pc:sldMkLst>
          <pc:docMk/>
          <pc:sldMk cId="1542853307" sldId="263"/>
        </pc:sldMkLst>
        <pc:spChg chg="mod">
          <ac:chgData name="Mr Tomos Rees" userId="4efb163d-668f-4dc1-9010-16f88de0d642" providerId="ADAL" clId="{2C657A80-ECF1-4B63-84FE-F7634CF548E9}" dt="2025-02-19T18:42:40.665" v="33" actId="790"/>
          <ac:spMkLst>
            <pc:docMk/>
            <pc:sldMk cId="1542853307" sldId="263"/>
            <ac:spMk id="2" creationId="{00000000-0000-0000-0000-000000000000}"/>
          </ac:spMkLst>
        </pc:spChg>
        <pc:spChg chg="mod">
          <ac:chgData name="Mr Tomos Rees" userId="4efb163d-668f-4dc1-9010-16f88de0d642" providerId="ADAL" clId="{2C657A80-ECF1-4B63-84FE-F7634CF548E9}" dt="2025-02-19T18:42:40.665" v="33" actId="790"/>
          <ac:spMkLst>
            <pc:docMk/>
            <pc:sldMk cId="1542853307" sldId="263"/>
            <ac:spMk id="3" creationId="{00000000-0000-0000-0000-000000000000}"/>
          </ac:spMkLst>
        </pc:spChg>
      </pc:sldChg>
      <pc:sldChg chg="modSp mod setBg modNotesTx">
        <pc:chgData name="Mr Tomos Rees" userId="4efb163d-668f-4dc1-9010-16f88de0d642" providerId="ADAL" clId="{2C657A80-ECF1-4B63-84FE-F7634CF548E9}" dt="2025-02-19T19:37:47.946" v="1278" actId="20577"/>
        <pc:sldMkLst>
          <pc:docMk/>
          <pc:sldMk cId="2280996866" sldId="264"/>
        </pc:sldMkLst>
        <pc:spChg chg="mod">
          <ac:chgData name="Mr Tomos Rees" userId="4efb163d-668f-4dc1-9010-16f88de0d642" providerId="ADAL" clId="{2C657A80-ECF1-4B63-84FE-F7634CF548E9}" dt="2025-02-19T18:42:40.665" v="33" actId="790"/>
          <ac:spMkLst>
            <pc:docMk/>
            <pc:sldMk cId="2280996866" sldId="264"/>
            <ac:spMk id="2" creationId="{00000000-0000-0000-0000-000000000000}"/>
          </ac:spMkLst>
        </pc:spChg>
        <pc:spChg chg="mod">
          <ac:chgData name="Mr Tomos Rees" userId="4efb163d-668f-4dc1-9010-16f88de0d642" providerId="ADAL" clId="{2C657A80-ECF1-4B63-84FE-F7634CF548E9}" dt="2025-02-19T18:42:40.665" v="33" actId="790"/>
          <ac:spMkLst>
            <pc:docMk/>
            <pc:sldMk cId="2280996866" sldId="264"/>
            <ac:spMk id="3" creationId="{00000000-0000-0000-0000-000000000000}"/>
          </ac:spMkLst>
        </pc:spChg>
      </pc:sldChg>
      <pc:sldChg chg="modSp mod setBg">
        <pc:chgData name="Mr Tomos Rees" userId="4efb163d-668f-4dc1-9010-16f88de0d642" providerId="ADAL" clId="{2C657A80-ECF1-4B63-84FE-F7634CF548E9}" dt="2025-02-19T18:42:40.665" v="33" actId="790"/>
        <pc:sldMkLst>
          <pc:docMk/>
          <pc:sldMk cId="1915467042" sldId="265"/>
        </pc:sldMkLst>
        <pc:spChg chg="mod">
          <ac:chgData name="Mr Tomos Rees" userId="4efb163d-668f-4dc1-9010-16f88de0d642" providerId="ADAL" clId="{2C657A80-ECF1-4B63-84FE-F7634CF548E9}" dt="2025-02-19T18:42:40.665" v="33" actId="790"/>
          <ac:spMkLst>
            <pc:docMk/>
            <pc:sldMk cId="1915467042" sldId="265"/>
            <ac:spMk id="2" creationId="{00000000-0000-0000-0000-000000000000}"/>
          </ac:spMkLst>
        </pc:spChg>
        <pc:spChg chg="mod">
          <ac:chgData name="Mr Tomos Rees" userId="4efb163d-668f-4dc1-9010-16f88de0d642" providerId="ADAL" clId="{2C657A80-ECF1-4B63-84FE-F7634CF548E9}" dt="2025-02-19T18:42:40.665" v="33" actId="790"/>
          <ac:spMkLst>
            <pc:docMk/>
            <pc:sldMk cId="1915467042" sldId="265"/>
            <ac:spMk id="3" creationId="{00000000-0000-0000-0000-000000000000}"/>
          </ac:spMkLst>
        </pc:spChg>
      </pc:sldChg>
      <pc:sldChg chg="modSp mod setBg">
        <pc:chgData name="Mr Tomos Rees" userId="4efb163d-668f-4dc1-9010-16f88de0d642" providerId="ADAL" clId="{2C657A80-ECF1-4B63-84FE-F7634CF548E9}" dt="2025-02-19T18:42:40.665" v="33" actId="790"/>
        <pc:sldMkLst>
          <pc:docMk/>
          <pc:sldMk cId="998052333" sldId="266"/>
        </pc:sldMkLst>
        <pc:spChg chg="mod">
          <ac:chgData name="Mr Tomos Rees" userId="4efb163d-668f-4dc1-9010-16f88de0d642" providerId="ADAL" clId="{2C657A80-ECF1-4B63-84FE-F7634CF548E9}" dt="2025-02-19T18:42:40.665" v="33" actId="790"/>
          <ac:spMkLst>
            <pc:docMk/>
            <pc:sldMk cId="998052333" sldId="266"/>
            <ac:spMk id="2" creationId="{00000000-0000-0000-0000-000000000000}"/>
          </ac:spMkLst>
        </pc:spChg>
        <pc:spChg chg="mod">
          <ac:chgData name="Mr Tomos Rees" userId="4efb163d-668f-4dc1-9010-16f88de0d642" providerId="ADAL" clId="{2C657A80-ECF1-4B63-84FE-F7634CF548E9}" dt="2025-02-19T18:42:40.665" v="33" actId="790"/>
          <ac:spMkLst>
            <pc:docMk/>
            <pc:sldMk cId="998052333" sldId="266"/>
            <ac:spMk id="3" creationId="{00000000-0000-0000-0000-000000000000}"/>
          </ac:spMkLst>
        </pc:spChg>
      </pc:sldChg>
      <pc:sldChg chg="addSp delSp modSp new mod modClrScheme chgLayout modNotesTx">
        <pc:chgData name="Mr Tomos Rees" userId="4efb163d-668f-4dc1-9010-16f88de0d642" providerId="ADAL" clId="{2C657A80-ECF1-4B63-84FE-F7634CF548E9}" dt="2025-02-19T19:41:54.280" v="1572" actId="20577"/>
        <pc:sldMkLst>
          <pc:docMk/>
          <pc:sldMk cId="1839936964" sldId="267"/>
        </pc:sldMkLst>
        <pc:spChg chg="del">
          <ac:chgData name="Mr Tomos Rees" userId="4efb163d-668f-4dc1-9010-16f88de0d642" providerId="ADAL" clId="{2C657A80-ECF1-4B63-84FE-F7634CF548E9}" dt="2025-02-19T19:38:53.567" v="1280" actId="700"/>
          <ac:spMkLst>
            <pc:docMk/>
            <pc:sldMk cId="1839936964" sldId="267"/>
            <ac:spMk id="2" creationId="{BB9F0616-1E44-E6E3-58CA-434A5D740012}"/>
          </ac:spMkLst>
        </pc:spChg>
        <pc:spChg chg="del">
          <ac:chgData name="Mr Tomos Rees" userId="4efb163d-668f-4dc1-9010-16f88de0d642" providerId="ADAL" clId="{2C657A80-ECF1-4B63-84FE-F7634CF548E9}" dt="2025-02-19T19:38:53.567" v="1280" actId="700"/>
          <ac:spMkLst>
            <pc:docMk/>
            <pc:sldMk cId="1839936964" sldId="267"/>
            <ac:spMk id="3" creationId="{D446BB38-73ED-E97C-E2BE-6BF9027628C0}"/>
          </ac:spMkLst>
        </pc:spChg>
        <pc:spChg chg="del">
          <ac:chgData name="Mr Tomos Rees" userId="4efb163d-668f-4dc1-9010-16f88de0d642" providerId="ADAL" clId="{2C657A80-ECF1-4B63-84FE-F7634CF548E9}" dt="2025-02-19T19:38:53.567" v="1280" actId="700"/>
          <ac:spMkLst>
            <pc:docMk/>
            <pc:sldMk cId="1839936964" sldId="267"/>
            <ac:spMk id="4" creationId="{DFE5B117-5687-A4B2-A345-ACC1DC66991B}"/>
          </ac:spMkLst>
        </pc:spChg>
        <pc:spChg chg="add mod">
          <ac:chgData name="Mr Tomos Rees" userId="4efb163d-668f-4dc1-9010-16f88de0d642" providerId="ADAL" clId="{2C657A80-ECF1-4B63-84FE-F7634CF548E9}" dt="2025-02-19T19:39:21.911" v="1302" actId="113"/>
          <ac:spMkLst>
            <pc:docMk/>
            <pc:sldMk cId="1839936964" sldId="267"/>
            <ac:spMk id="5" creationId="{BE9C09B3-5AF6-E19B-2BC6-0B082FAEDF91}"/>
          </ac:spMkLst>
        </pc:spChg>
      </pc:sldChg>
      <pc:sldMasterChg chg="setBg modSldLayout">
        <pc:chgData name="Mr Tomos Rees" userId="4efb163d-668f-4dc1-9010-16f88de0d642" providerId="ADAL" clId="{2C657A80-ECF1-4B63-84FE-F7634CF548E9}" dt="2025-02-19T18:36:23.656" v="27"/>
        <pc:sldMasterMkLst>
          <pc:docMk/>
          <pc:sldMasterMk cId="2474470729" sldId="2147483648"/>
        </pc:sldMasterMkLst>
        <pc:sldLayoutChg chg="setBg">
          <pc:chgData name="Mr Tomos Rees" userId="4efb163d-668f-4dc1-9010-16f88de0d642" providerId="ADAL" clId="{2C657A80-ECF1-4B63-84FE-F7634CF548E9}" dt="2025-02-19T18:36:23.656" v="27"/>
          <pc:sldLayoutMkLst>
            <pc:docMk/>
            <pc:sldMasterMk cId="2474470729" sldId="2147483648"/>
            <pc:sldLayoutMk cId="1747332918" sldId="2147483649"/>
          </pc:sldLayoutMkLst>
        </pc:sldLayoutChg>
        <pc:sldLayoutChg chg="setBg">
          <pc:chgData name="Mr Tomos Rees" userId="4efb163d-668f-4dc1-9010-16f88de0d642" providerId="ADAL" clId="{2C657A80-ECF1-4B63-84FE-F7634CF548E9}" dt="2025-02-19T18:36:23.656" v="27"/>
          <pc:sldLayoutMkLst>
            <pc:docMk/>
            <pc:sldMasterMk cId="2474470729" sldId="2147483648"/>
            <pc:sldLayoutMk cId="2161051401" sldId="2147483650"/>
          </pc:sldLayoutMkLst>
        </pc:sldLayoutChg>
        <pc:sldLayoutChg chg="setBg">
          <pc:chgData name="Mr Tomos Rees" userId="4efb163d-668f-4dc1-9010-16f88de0d642" providerId="ADAL" clId="{2C657A80-ECF1-4B63-84FE-F7634CF548E9}" dt="2025-02-19T18:36:23.656" v="27"/>
          <pc:sldLayoutMkLst>
            <pc:docMk/>
            <pc:sldMasterMk cId="2474470729" sldId="2147483648"/>
            <pc:sldLayoutMk cId="1423981938" sldId="2147483651"/>
          </pc:sldLayoutMkLst>
        </pc:sldLayoutChg>
        <pc:sldLayoutChg chg="setBg">
          <pc:chgData name="Mr Tomos Rees" userId="4efb163d-668f-4dc1-9010-16f88de0d642" providerId="ADAL" clId="{2C657A80-ECF1-4B63-84FE-F7634CF548E9}" dt="2025-02-19T18:36:23.656" v="27"/>
          <pc:sldLayoutMkLst>
            <pc:docMk/>
            <pc:sldMasterMk cId="2474470729" sldId="2147483648"/>
            <pc:sldLayoutMk cId="1415512584" sldId="2147483652"/>
          </pc:sldLayoutMkLst>
        </pc:sldLayoutChg>
        <pc:sldLayoutChg chg="setBg">
          <pc:chgData name="Mr Tomos Rees" userId="4efb163d-668f-4dc1-9010-16f88de0d642" providerId="ADAL" clId="{2C657A80-ECF1-4B63-84FE-F7634CF548E9}" dt="2025-02-19T18:36:23.656" v="27"/>
          <pc:sldLayoutMkLst>
            <pc:docMk/>
            <pc:sldMasterMk cId="2474470729" sldId="2147483648"/>
            <pc:sldLayoutMk cId="709182051" sldId="2147483653"/>
          </pc:sldLayoutMkLst>
        </pc:sldLayoutChg>
        <pc:sldLayoutChg chg="setBg">
          <pc:chgData name="Mr Tomos Rees" userId="4efb163d-668f-4dc1-9010-16f88de0d642" providerId="ADAL" clId="{2C657A80-ECF1-4B63-84FE-F7634CF548E9}" dt="2025-02-19T18:36:23.656" v="27"/>
          <pc:sldLayoutMkLst>
            <pc:docMk/>
            <pc:sldMasterMk cId="2474470729" sldId="2147483648"/>
            <pc:sldLayoutMk cId="515398180" sldId="2147483654"/>
          </pc:sldLayoutMkLst>
        </pc:sldLayoutChg>
        <pc:sldLayoutChg chg="setBg">
          <pc:chgData name="Mr Tomos Rees" userId="4efb163d-668f-4dc1-9010-16f88de0d642" providerId="ADAL" clId="{2C657A80-ECF1-4B63-84FE-F7634CF548E9}" dt="2025-02-19T18:36:23.656" v="27"/>
          <pc:sldLayoutMkLst>
            <pc:docMk/>
            <pc:sldMasterMk cId="2474470729" sldId="2147483648"/>
            <pc:sldLayoutMk cId="2868620845" sldId="2147483655"/>
          </pc:sldLayoutMkLst>
        </pc:sldLayoutChg>
        <pc:sldLayoutChg chg="setBg">
          <pc:chgData name="Mr Tomos Rees" userId="4efb163d-668f-4dc1-9010-16f88de0d642" providerId="ADAL" clId="{2C657A80-ECF1-4B63-84FE-F7634CF548E9}" dt="2025-02-19T18:36:23.656" v="27"/>
          <pc:sldLayoutMkLst>
            <pc:docMk/>
            <pc:sldMasterMk cId="2474470729" sldId="2147483648"/>
            <pc:sldLayoutMk cId="494347086" sldId="2147483656"/>
          </pc:sldLayoutMkLst>
        </pc:sldLayoutChg>
        <pc:sldLayoutChg chg="setBg">
          <pc:chgData name="Mr Tomos Rees" userId="4efb163d-668f-4dc1-9010-16f88de0d642" providerId="ADAL" clId="{2C657A80-ECF1-4B63-84FE-F7634CF548E9}" dt="2025-02-19T18:36:23.656" v="27"/>
          <pc:sldLayoutMkLst>
            <pc:docMk/>
            <pc:sldMasterMk cId="2474470729" sldId="2147483648"/>
            <pc:sldLayoutMk cId="3536596065" sldId="2147483657"/>
          </pc:sldLayoutMkLst>
        </pc:sldLayoutChg>
        <pc:sldLayoutChg chg="setBg">
          <pc:chgData name="Mr Tomos Rees" userId="4efb163d-668f-4dc1-9010-16f88de0d642" providerId="ADAL" clId="{2C657A80-ECF1-4B63-84FE-F7634CF548E9}" dt="2025-02-19T18:36:23.656" v="27"/>
          <pc:sldLayoutMkLst>
            <pc:docMk/>
            <pc:sldMasterMk cId="2474470729" sldId="2147483648"/>
            <pc:sldLayoutMk cId="53932024" sldId="2147483658"/>
          </pc:sldLayoutMkLst>
        </pc:sldLayoutChg>
        <pc:sldLayoutChg chg="setBg">
          <pc:chgData name="Mr Tomos Rees" userId="4efb163d-668f-4dc1-9010-16f88de0d642" providerId="ADAL" clId="{2C657A80-ECF1-4B63-84FE-F7634CF548E9}" dt="2025-02-19T18:36:23.656" v="27"/>
          <pc:sldLayoutMkLst>
            <pc:docMk/>
            <pc:sldMasterMk cId="2474470729" sldId="2147483648"/>
            <pc:sldLayoutMk cId="2376431951"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96FDE9-9FFB-40D3-A59A-28326C19364B}" type="datetimeFigureOut">
              <a:rPr lang="en-US" smtClean="0"/>
              <a:t>2/19/2025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8CD5D-E874-48EA-8EB8-3B88C19F63CE}" type="slidenum">
              <a:rPr lang="en-US" smtClean="0"/>
              <a:t>‹#›</a:t>
            </a:fld>
            <a:endParaRPr lang="en-US"/>
          </a:p>
        </p:txBody>
      </p:sp>
    </p:spTree>
    <p:extLst>
      <p:ext uri="{BB962C8B-B14F-4D97-AF65-F5344CB8AC3E}">
        <p14:creationId xmlns:p14="http://schemas.microsoft.com/office/powerpoint/2010/main" val="2110689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noProof="0" dirty="0"/>
              <a:t>Hola.</a:t>
            </a:r>
            <a:r>
              <a:rPr lang="cy-GB" baseline="0" noProof="0" dirty="0"/>
              <a:t> Fy enw i yw Tomos Rees ac rwy’n arwain yr adran Sbaeneg yma ym Mhlasmawr. Dyma gyflwyniad i chi am gwrs newydd TGAU Sbaeneg, fydd yn cael ei ddysgu o fis Medi 2025.</a:t>
            </a:r>
            <a:endParaRPr lang="cy-GB" noProof="0" dirty="0"/>
          </a:p>
        </p:txBody>
      </p:sp>
      <p:sp>
        <p:nvSpPr>
          <p:cNvPr id="4" name="Slide Number Placeholder 3"/>
          <p:cNvSpPr>
            <a:spLocks noGrp="1"/>
          </p:cNvSpPr>
          <p:nvPr>
            <p:ph type="sldNum" sz="quarter" idx="10"/>
          </p:nvPr>
        </p:nvSpPr>
        <p:spPr/>
        <p:txBody>
          <a:bodyPr/>
          <a:lstStyle/>
          <a:p>
            <a:fld id="{32E8CD5D-E874-48EA-8EB8-3B88C19F63CE}" type="slidenum">
              <a:rPr lang="en-US" smtClean="0"/>
              <a:t>1</a:t>
            </a:fld>
            <a:endParaRPr lang="en-US"/>
          </a:p>
        </p:txBody>
      </p:sp>
    </p:spTree>
    <p:extLst>
      <p:ext uri="{BB962C8B-B14F-4D97-AF65-F5344CB8AC3E}">
        <p14:creationId xmlns:p14="http://schemas.microsoft.com/office/powerpoint/2010/main" val="939417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noProof="0" dirty="0"/>
              <a:t>Fel y soniwyd eisoes, mae gwersi Sbaeneg yn ddeniadol ac yn gallu bod yn hwyl, ond er mwyn gallu cyrraedd eu potensial, mae’n hollbwysig fod dysgwyr yn gweithio i ddysgu geirfa a strwythurau Sbaeneg tu allan i’r gwersi hefyd.</a:t>
            </a:r>
          </a:p>
        </p:txBody>
      </p:sp>
      <p:sp>
        <p:nvSpPr>
          <p:cNvPr id="4" name="Slide Number Placeholder 3"/>
          <p:cNvSpPr>
            <a:spLocks noGrp="1"/>
          </p:cNvSpPr>
          <p:nvPr>
            <p:ph type="sldNum" sz="quarter" idx="5"/>
          </p:nvPr>
        </p:nvSpPr>
        <p:spPr/>
        <p:txBody>
          <a:bodyPr/>
          <a:lstStyle/>
          <a:p>
            <a:fld id="{32E8CD5D-E874-48EA-8EB8-3B88C19F63CE}" type="slidenum">
              <a:rPr lang="en-US" smtClean="0"/>
              <a:t>10</a:t>
            </a:fld>
            <a:endParaRPr lang="en-US"/>
          </a:p>
        </p:txBody>
      </p:sp>
    </p:spTree>
    <p:extLst>
      <p:ext uri="{BB962C8B-B14F-4D97-AF65-F5344CB8AC3E}">
        <p14:creationId xmlns:p14="http://schemas.microsoft.com/office/powerpoint/2010/main" val="270229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noProof="0" dirty="0"/>
              <a:t>Ond yn gyntaf, pam astudio TGAU Sbaeneg?</a:t>
            </a:r>
            <a:r>
              <a:rPr lang="cy-GB" baseline="0" noProof="0" dirty="0"/>
              <a:t> Fel y gwelwch chi, mae’n ddefnyddiol ar gyfer teithio, gweithio ac astudio hefyd. Mae TGAU Iaith Dramor yn dangos i gyflogwyr fod gennych sgiliau meddwl cryf, a’r gallu i ddysgu sgiliau newydd yn effeithiol.</a:t>
            </a:r>
            <a:endParaRPr lang="cy-GB" noProof="0" dirty="0"/>
          </a:p>
        </p:txBody>
      </p:sp>
      <p:sp>
        <p:nvSpPr>
          <p:cNvPr id="4" name="Slide Number Placeholder 3"/>
          <p:cNvSpPr>
            <a:spLocks noGrp="1"/>
          </p:cNvSpPr>
          <p:nvPr>
            <p:ph type="sldNum" sz="quarter" idx="10"/>
          </p:nvPr>
        </p:nvSpPr>
        <p:spPr/>
        <p:txBody>
          <a:bodyPr/>
          <a:lstStyle/>
          <a:p>
            <a:fld id="{32E8CD5D-E874-48EA-8EB8-3B88C19F63CE}" type="slidenum">
              <a:rPr lang="en-US" smtClean="0"/>
              <a:t>2</a:t>
            </a:fld>
            <a:endParaRPr lang="en-US"/>
          </a:p>
        </p:txBody>
      </p:sp>
    </p:spTree>
    <p:extLst>
      <p:ext uri="{BB962C8B-B14F-4D97-AF65-F5344CB8AC3E}">
        <p14:creationId xmlns:p14="http://schemas.microsoft.com/office/powerpoint/2010/main" val="3028138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noProof="0" dirty="0"/>
              <a:t>Dyma adborth dwy o’m cyn-ddisgyblion. Er eu bod yn son am wersi hwyl, roedd</a:t>
            </a:r>
            <a:r>
              <a:rPr lang="cy-GB" baseline="0" noProof="0" dirty="0"/>
              <a:t> digon o waith caled i gael, hefyd!</a:t>
            </a:r>
            <a:endParaRPr lang="cy-GB" noProof="0" dirty="0"/>
          </a:p>
        </p:txBody>
      </p:sp>
      <p:sp>
        <p:nvSpPr>
          <p:cNvPr id="4" name="Slide Number Placeholder 3"/>
          <p:cNvSpPr>
            <a:spLocks noGrp="1"/>
          </p:cNvSpPr>
          <p:nvPr>
            <p:ph type="sldNum" sz="quarter" idx="10"/>
          </p:nvPr>
        </p:nvSpPr>
        <p:spPr/>
        <p:txBody>
          <a:bodyPr/>
          <a:lstStyle/>
          <a:p>
            <a:fld id="{32E8CD5D-E874-48EA-8EB8-3B88C19F63CE}" type="slidenum">
              <a:rPr lang="en-US" smtClean="0"/>
              <a:t>3</a:t>
            </a:fld>
            <a:endParaRPr lang="en-US"/>
          </a:p>
        </p:txBody>
      </p:sp>
    </p:spTree>
    <p:extLst>
      <p:ext uri="{BB962C8B-B14F-4D97-AF65-F5344CB8AC3E}">
        <p14:creationId xmlns:p14="http://schemas.microsoft.com/office/powerpoint/2010/main" val="2942373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noProof="0" dirty="0"/>
              <a:t>Dyma’r dair thema eang</a:t>
            </a:r>
            <a:r>
              <a:rPr lang="cy-GB" baseline="0" noProof="0" dirty="0"/>
              <a:t> sydd yn cynnwys yr iaith byddwn ni’n ei hastudio dros y ddwy flynedd nesaf: Iaith ar gyfer Astudio a Gweithio, Iaith ar gyfer Teithio, ac Iaith ar gyfer Hamdden a Llesiant.</a:t>
            </a:r>
            <a:endParaRPr lang="cy-GB" noProof="0" dirty="0"/>
          </a:p>
        </p:txBody>
      </p:sp>
      <p:sp>
        <p:nvSpPr>
          <p:cNvPr id="4" name="Slide Number Placeholder 3"/>
          <p:cNvSpPr>
            <a:spLocks noGrp="1"/>
          </p:cNvSpPr>
          <p:nvPr>
            <p:ph type="sldNum" sz="quarter" idx="10"/>
          </p:nvPr>
        </p:nvSpPr>
        <p:spPr/>
        <p:txBody>
          <a:bodyPr/>
          <a:lstStyle/>
          <a:p>
            <a:fld id="{32E8CD5D-E874-48EA-8EB8-3B88C19F63CE}" type="slidenum">
              <a:rPr lang="en-US" smtClean="0"/>
              <a:t>4</a:t>
            </a:fld>
            <a:endParaRPr lang="en-US"/>
          </a:p>
        </p:txBody>
      </p:sp>
    </p:spTree>
    <p:extLst>
      <p:ext uri="{BB962C8B-B14F-4D97-AF65-F5344CB8AC3E}">
        <p14:creationId xmlns:p14="http://schemas.microsoft.com/office/powerpoint/2010/main" val="3911233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noProof="0" dirty="0"/>
              <a:t>Ar ddiwedd Blwyddyn 11, dyma sut bydd yr</a:t>
            </a:r>
            <a:r>
              <a:rPr lang="cy-GB" baseline="0" noProof="0" dirty="0"/>
              <a:t> iaith yn cael ei hasesu. </a:t>
            </a:r>
            <a:r>
              <a:rPr lang="cy-GB" baseline="0" noProof="0"/>
              <a:t>Fel y gwelwch chi, mae pedwar deg pump y cant o’r gradd terfynnol nawr yn asesiadau di-arholiad.</a:t>
            </a:r>
            <a:endParaRPr lang="cy-GB" noProof="0" dirty="0"/>
          </a:p>
        </p:txBody>
      </p:sp>
      <p:sp>
        <p:nvSpPr>
          <p:cNvPr id="4" name="Slide Number Placeholder 3"/>
          <p:cNvSpPr>
            <a:spLocks noGrp="1"/>
          </p:cNvSpPr>
          <p:nvPr>
            <p:ph type="sldNum" sz="quarter" idx="10"/>
          </p:nvPr>
        </p:nvSpPr>
        <p:spPr/>
        <p:txBody>
          <a:bodyPr/>
          <a:lstStyle/>
          <a:p>
            <a:fld id="{32E8CD5D-E874-48EA-8EB8-3B88C19F63CE}" type="slidenum">
              <a:rPr lang="en-US" smtClean="0"/>
              <a:t>5</a:t>
            </a:fld>
            <a:endParaRPr lang="en-US"/>
          </a:p>
        </p:txBody>
      </p:sp>
    </p:spTree>
    <p:extLst>
      <p:ext uri="{BB962C8B-B14F-4D97-AF65-F5344CB8AC3E}">
        <p14:creationId xmlns:p14="http://schemas.microsoft.com/office/powerpoint/2010/main" val="2254313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noProof="0" dirty="0"/>
              <a:t>Bydd yr asesiad llafar yn cael ei gynnal tua diwedd ail dymor Blwyddyn 11. Bydd chwarae rôl yn </a:t>
            </a:r>
            <a:r>
              <a:rPr lang="cy-GB" noProof="0"/>
              <a:t>dechrau’r asesiad fel o’r blaen, </a:t>
            </a:r>
            <a:r>
              <a:rPr lang="cy-GB" noProof="0" dirty="0"/>
              <a:t>ond y tro hwn mae’n digwydd mewn cyd-destun ymarferol. Cyflwyniad o ddewis y disgybl wedi’i ddilyn gyda chwestiynau arno gan yr athro fydd yn ail ran yr asesiad. Yna, ar ddiwedd yr asesiad, bydd sgwrs ar thema gwahanol i’r ddwy ran flaenorol. gyda tair rhan.</a:t>
            </a:r>
          </a:p>
        </p:txBody>
      </p:sp>
      <p:sp>
        <p:nvSpPr>
          <p:cNvPr id="4" name="Slide Number Placeholder 3"/>
          <p:cNvSpPr>
            <a:spLocks noGrp="1"/>
          </p:cNvSpPr>
          <p:nvPr>
            <p:ph type="sldNum" sz="quarter" idx="5"/>
          </p:nvPr>
        </p:nvSpPr>
        <p:spPr/>
        <p:txBody>
          <a:bodyPr/>
          <a:lstStyle/>
          <a:p>
            <a:fld id="{32E8CD5D-E874-48EA-8EB8-3B88C19F63CE}" type="slidenum">
              <a:rPr lang="en-US" smtClean="0"/>
              <a:t>6</a:t>
            </a:fld>
            <a:endParaRPr lang="en-US"/>
          </a:p>
        </p:txBody>
      </p:sp>
    </p:spTree>
    <p:extLst>
      <p:ext uri="{BB962C8B-B14F-4D97-AF65-F5344CB8AC3E}">
        <p14:creationId xmlns:p14="http://schemas.microsoft.com/office/powerpoint/2010/main" val="2112013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noProof="0" dirty="0"/>
              <a:t>Datblygiad newydd gyda’r fanyleb hon yw astudio llenyddiaeth. Bydd disgwyl i ddisgyblion ysgrifennu tua dau gant gair am yr hyn sydd wedi ei astudio dros y ddwy flynedd flaenorol- sy’n debygol o fod yn stori fer.</a:t>
            </a:r>
          </a:p>
        </p:txBody>
      </p:sp>
      <p:sp>
        <p:nvSpPr>
          <p:cNvPr id="4" name="Slide Number Placeholder 3"/>
          <p:cNvSpPr>
            <a:spLocks noGrp="1"/>
          </p:cNvSpPr>
          <p:nvPr>
            <p:ph type="sldNum" sz="quarter" idx="5"/>
          </p:nvPr>
        </p:nvSpPr>
        <p:spPr/>
        <p:txBody>
          <a:bodyPr/>
          <a:lstStyle/>
          <a:p>
            <a:fld id="{32E8CD5D-E874-48EA-8EB8-3B88C19F63CE}" type="slidenum">
              <a:rPr lang="en-US" smtClean="0"/>
              <a:t>7</a:t>
            </a:fld>
            <a:endParaRPr lang="en-US"/>
          </a:p>
        </p:txBody>
      </p:sp>
    </p:spTree>
    <p:extLst>
      <p:ext uri="{BB962C8B-B14F-4D97-AF65-F5344CB8AC3E}">
        <p14:creationId xmlns:p14="http://schemas.microsoft.com/office/powerpoint/2010/main" val="3723277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noProof="0" dirty="0"/>
              <a:t>Bydd arholiad Gwrando yn cael ei chynnal ym mis Mai neu Fehefin, lle bydd gan ddisgyblion y cyfle i glywed pob darn ddwy waith yn unig.</a:t>
            </a:r>
          </a:p>
        </p:txBody>
      </p:sp>
      <p:sp>
        <p:nvSpPr>
          <p:cNvPr id="4" name="Slide Number Placeholder 3"/>
          <p:cNvSpPr>
            <a:spLocks noGrp="1"/>
          </p:cNvSpPr>
          <p:nvPr>
            <p:ph type="sldNum" sz="quarter" idx="5"/>
          </p:nvPr>
        </p:nvSpPr>
        <p:spPr/>
        <p:txBody>
          <a:bodyPr/>
          <a:lstStyle/>
          <a:p>
            <a:fld id="{32E8CD5D-E874-48EA-8EB8-3B88C19F63CE}" type="slidenum">
              <a:rPr lang="en-US" smtClean="0"/>
              <a:t>8</a:t>
            </a:fld>
            <a:endParaRPr lang="en-US"/>
          </a:p>
        </p:txBody>
      </p:sp>
    </p:spTree>
    <p:extLst>
      <p:ext uri="{BB962C8B-B14F-4D97-AF65-F5344CB8AC3E}">
        <p14:creationId xmlns:p14="http://schemas.microsoft.com/office/powerpoint/2010/main" val="2111413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noProof="0" dirty="0"/>
              <a:t>Eto, ym Mai neu Fehefin, bydd arholiad Darllen ac Ysgrifennu yn cael ei chynnal, sydd yn cynnwys cwestiynau Darllen a Deall, Cyfieithu, a chwestiwn Ysgrifenedig yn seiliedig ar un o’r dair thema eang.</a:t>
            </a:r>
          </a:p>
        </p:txBody>
      </p:sp>
      <p:sp>
        <p:nvSpPr>
          <p:cNvPr id="4" name="Slide Number Placeholder 3"/>
          <p:cNvSpPr>
            <a:spLocks noGrp="1"/>
          </p:cNvSpPr>
          <p:nvPr>
            <p:ph type="sldNum" sz="quarter" idx="5"/>
          </p:nvPr>
        </p:nvSpPr>
        <p:spPr/>
        <p:txBody>
          <a:bodyPr/>
          <a:lstStyle/>
          <a:p>
            <a:fld id="{32E8CD5D-E874-48EA-8EB8-3B88C19F63CE}" type="slidenum">
              <a:rPr lang="en-US" smtClean="0"/>
              <a:t>9</a:t>
            </a:fld>
            <a:endParaRPr lang="en-US"/>
          </a:p>
        </p:txBody>
      </p:sp>
    </p:spTree>
    <p:extLst>
      <p:ext uri="{BB962C8B-B14F-4D97-AF65-F5344CB8AC3E}">
        <p14:creationId xmlns:p14="http://schemas.microsoft.com/office/powerpoint/2010/main" val="293336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528A0-6D1B-236A-7C30-A8C3590396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
          </a:p>
        </p:txBody>
      </p:sp>
      <p:sp>
        <p:nvSpPr>
          <p:cNvPr id="3" name="Subtitle 2">
            <a:extLst>
              <a:ext uri="{FF2B5EF4-FFF2-40B4-BE49-F238E27FC236}">
                <a16:creationId xmlns:a16="http://schemas.microsoft.com/office/drawing/2014/main" id="{4A3C6AA3-4B11-379E-0571-C3C340ACE9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
          </a:p>
        </p:txBody>
      </p:sp>
      <p:sp>
        <p:nvSpPr>
          <p:cNvPr id="4" name="Date Placeholder 3">
            <a:extLst>
              <a:ext uri="{FF2B5EF4-FFF2-40B4-BE49-F238E27FC236}">
                <a16:creationId xmlns:a16="http://schemas.microsoft.com/office/drawing/2014/main" id="{4A21038E-49CF-8784-0979-A4841CC280F7}"/>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5" name="Footer Placeholder 4">
            <a:extLst>
              <a:ext uri="{FF2B5EF4-FFF2-40B4-BE49-F238E27FC236}">
                <a16:creationId xmlns:a16="http://schemas.microsoft.com/office/drawing/2014/main" id="{FA79DEDB-EDFC-D742-DB90-1325C76122E9}"/>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5AC48382-6E29-B93A-C2D4-FA8DE95ADE80}"/>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174733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813D6-FAF8-5140-3CD4-47E10A73B4C4}"/>
              </a:ext>
            </a:extLst>
          </p:cNvPr>
          <p:cNvSpPr>
            <a:spLocks noGrp="1"/>
          </p:cNvSpPr>
          <p:nvPr>
            <p:ph type="title"/>
          </p:nvPr>
        </p:nvSpPr>
        <p:spPr/>
        <p:txBody>
          <a:bodyPr/>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E56EAAEC-A78E-67F1-CCC0-3B18B0C415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2D4F3C3D-216D-0CD7-DD40-C1254C76CBA6}"/>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5" name="Footer Placeholder 4">
            <a:extLst>
              <a:ext uri="{FF2B5EF4-FFF2-40B4-BE49-F238E27FC236}">
                <a16:creationId xmlns:a16="http://schemas.microsoft.com/office/drawing/2014/main" id="{B410BA97-D6B3-FDDC-6C4D-E6A9050D9D4C}"/>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483DB618-1617-7E01-F904-95D6C6EF1258}"/>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53932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643A82-C731-111B-B439-43CE273DCA0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791D0D75-1AF5-94FE-913E-C96C44D6CE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C3D89408-6F89-A3EB-6AB9-1394BD0DE030}"/>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5" name="Footer Placeholder 4">
            <a:extLst>
              <a:ext uri="{FF2B5EF4-FFF2-40B4-BE49-F238E27FC236}">
                <a16:creationId xmlns:a16="http://schemas.microsoft.com/office/drawing/2014/main" id="{72732B4C-3FD9-8C44-F666-756295ED3DBA}"/>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46C5BE37-17EE-F1C0-68A2-766B73561C42}"/>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237643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A04CF-BE81-8FE2-3A30-785DA8C96631}"/>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B5A20031-D328-73BB-E029-0C47493109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1934B35A-A9A9-058D-0DFB-28C44FA701A9}"/>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5" name="Footer Placeholder 4">
            <a:extLst>
              <a:ext uri="{FF2B5EF4-FFF2-40B4-BE49-F238E27FC236}">
                <a16:creationId xmlns:a16="http://schemas.microsoft.com/office/drawing/2014/main" id="{125AB073-4451-F25B-B423-A19E5C0400A9}"/>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D1DCC546-01F4-473C-A6F8-D24DDF75BF80}"/>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2161051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30C68-481E-F9D9-CA3F-3E3F117AED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
          </a:p>
        </p:txBody>
      </p:sp>
      <p:sp>
        <p:nvSpPr>
          <p:cNvPr id="3" name="Text Placeholder 2">
            <a:extLst>
              <a:ext uri="{FF2B5EF4-FFF2-40B4-BE49-F238E27FC236}">
                <a16:creationId xmlns:a16="http://schemas.microsoft.com/office/drawing/2014/main" id="{BBA89A88-3AEE-9E2C-CA37-81874AEF5C4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47F1E0-914C-19F3-4155-8EA5EA9688D1}"/>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5" name="Footer Placeholder 4">
            <a:extLst>
              <a:ext uri="{FF2B5EF4-FFF2-40B4-BE49-F238E27FC236}">
                <a16:creationId xmlns:a16="http://schemas.microsoft.com/office/drawing/2014/main" id="{AA25C628-0569-A3EC-37F4-2EECF7165578}"/>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D661A9EC-4CF1-3330-E856-3B64264981CD}"/>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142398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3F46B-2F3A-46F1-699D-04E9A100608B}"/>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3BD8C6DB-276F-664F-32FD-1385FD5B90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a:extLst>
              <a:ext uri="{FF2B5EF4-FFF2-40B4-BE49-F238E27FC236}">
                <a16:creationId xmlns:a16="http://schemas.microsoft.com/office/drawing/2014/main" id="{5C5066BD-6039-A21B-6DEB-92EF318BB1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a:extLst>
              <a:ext uri="{FF2B5EF4-FFF2-40B4-BE49-F238E27FC236}">
                <a16:creationId xmlns:a16="http://schemas.microsoft.com/office/drawing/2014/main" id="{576AFEC9-2132-58FA-99F3-51283A1A6C8F}"/>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6" name="Footer Placeholder 5">
            <a:extLst>
              <a:ext uri="{FF2B5EF4-FFF2-40B4-BE49-F238E27FC236}">
                <a16:creationId xmlns:a16="http://schemas.microsoft.com/office/drawing/2014/main" id="{8700699D-6717-3603-1B7F-46D1AA16E064}"/>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0FF63076-18D6-E6A0-BD4F-5B73771C80CC}"/>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1415512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33784-A45F-979F-C26C-7DC2F459C61E}"/>
              </a:ext>
            </a:extLst>
          </p:cNvPr>
          <p:cNvSpPr>
            <a:spLocks noGrp="1"/>
          </p:cNvSpPr>
          <p:nvPr>
            <p:ph type="title"/>
          </p:nvPr>
        </p:nvSpPr>
        <p:spPr>
          <a:xfrm>
            <a:off x="839788" y="365125"/>
            <a:ext cx="10515600" cy="1325563"/>
          </a:xfrm>
        </p:spPr>
        <p:txBody>
          <a:bodyPr/>
          <a:lstStyle/>
          <a:p>
            <a:r>
              <a:rPr lang="en-US"/>
              <a:t>Click to edit Master title style</a:t>
            </a:r>
            <a:endParaRPr lang="es-ES"/>
          </a:p>
        </p:txBody>
      </p:sp>
      <p:sp>
        <p:nvSpPr>
          <p:cNvPr id="3" name="Text Placeholder 2">
            <a:extLst>
              <a:ext uri="{FF2B5EF4-FFF2-40B4-BE49-F238E27FC236}">
                <a16:creationId xmlns:a16="http://schemas.microsoft.com/office/drawing/2014/main" id="{6D8DE675-62C4-1DE7-342C-C35EB5EB32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A58607-365F-2E20-1AF4-99951CAE9F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a:extLst>
              <a:ext uri="{FF2B5EF4-FFF2-40B4-BE49-F238E27FC236}">
                <a16:creationId xmlns:a16="http://schemas.microsoft.com/office/drawing/2014/main" id="{3E0D219E-E899-637A-23BA-B7906337E5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449897-5C3C-E96E-D951-3BCCB8388E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a:extLst>
              <a:ext uri="{FF2B5EF4-FFF2-40B4-BE49-F238E27FC236}">
                <a16:creationId xmlns:a16="http://schemas.microsoft.com/office/drawing/2014/main" id="{BEA1A1CD-36A9-C391-CC7D-EBEBB18F8C1D}"/>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8" name="Footer Placeholder 7">
            <a:extLst>
              <a:ext uri="{FF2B5EF4-FFF2-40B4-BE49-F238E27FC236}">
                <a16:creationId xmlns:a16="http://schemas.microsoft.com/office/drawing/2014/main" id="{5E192570-B874-D3EF-31B5-279C445188DC}"/>
              </a:ext>
            </a:extLst>
          </p:cNvPr>
          <p:cNvSpPr>
            <a:spLocks noGrp="1"/>
          </p:cNvSpPr>
          <p:nvPr>
            <p:ph type="ftr" sz="quarter" idx="11"/>
          </p:nvPr>
        </p:nvSpPr>
        <p:spPr/>
        <p:txBody>
          <a:bodyPr/>
          <a:lstStyle/>
          <a:p>
            <a:endParaRPr lang="es-ES"/>
          </a:p>
        </p:txBody>
      </p:sp>
      <p:sp>
        <p:nvSpPr>
          <p:cNvPr id="9" name="Slide Number Placeholder 8">
            <a:extLst>
              <a:ext uri="{FF2B5EF4-FFF2-40B4-BE49-F238E27FC236}">
                <a16:creationId xmlns:a16="http://schemas.microsoft.com/office/drawing/2014/main" id="{86433624-8D63-A481-D579-9ADD6204556F}"/>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709182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F588-1B7D-AD7A-1F27-9B62C5A29DF7}"/>
              </a:ext>
            </a:extLst>
          </p:cNvPr>
          <p:cNvSpPr>
            <a:spLocks noGrp="1"/>
          </p:cNvSpPr>
          <p:nvPr>
            <p:ph type="title"/>
          </p:nvPr>
        </p:nvSpPr>
        <p:spPr/>
        <p:txBody>
          <a:bodyPr/>
          <a:lstStyle/>
          <a:p>
            <a:r>
              <a:rPr lang="en-US"/>
              <a:t>Click to edit Master title style</a:t>
            </a:r>
            <a:endParaRPr lang="es-ES"/>
          </a:p>
        </p:txBody>
      </p:sp>
      <p:sp>
        <p:nvSpPr>
          <p:cNvPr id="3" name="Date Placeholder 2">
            <a:extLst>
              <a:ext uri="{FF2B5EF4-FFF2-40B4-BE49-F238E27FC236}">
                <a16:creationId xmlns:a16="http://schemas.microsoft.com/office/drawing/2014/main" id="{428BF502-FDD2-697C-5A32-35DDD4E51FCF}"/>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4" name="Footer Placeholder 3">
            <a:extLst>
              <a:ext uri="{FF2B5EF4-FFF2-40B4-BE49-F238E27FC236}">
                <a16:creationId xmlns:a16="http://schemas.microsoft.com/office/drawing/2014/main" id="{030AD8A7-36F2-E4AB-1A2E-7178A379CBA7}"/>
              </a:ext>
            </a:extLst>
          </p:cNvPr>
          <p:cNvSpPr>
            <a:spLocks noGrp="1"/>
          </p:cNvSpPr>
          <p:nvPr>
            <p:ph type="ftr" sz="quarter" idx="11"/>
          </p:nvPr>
        </p:nvSpPr>
        <p:spPr/>
        <p:txBody>
          <a:bodyPr/>
          <a:lstStyle/>
          <a:p>
            <a:endParaRPr lang="es-ES"/>
          </a:p>
        </p:txBody>
      </p:sp>
      <p:sp>
        <p:nvSpPr>
          <p:cNvPr id="5" name="Slide Number Placeholder 4">
            <a:extLst>
              <a:ext uri="{FF2B5EF4-FFF2-40B4-BE49-F238E27FC236}">
                <a16:creationId xmlns:a16="http://schemas.microsoft.com/office/drawing/2014/main" id="{93C624A9-434D-6415-D199-59A101664C77}"/>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515398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F9B0A5-A7DB-84B6-EB61-A01BF36AC2EA}"/>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3" name="Footer Placeholder 2">
            <a:extLst>
              <a:ext uri="{FF2B5EF4-FFF2-40B4-BE49-F238E27FC236}">
                <a16:creationId xmlns:a16="http://schemas.microsoft.com/office/drawing/2014/main" id="{B1FE3A11-4C7A-3EBC-54D5-AB470737B61D}"/>
              </a:ext>
            </a:extLst>
          </p:cNvPr>
          <p:cNvSpPr>
            <a:spLocks noGrp="1"/>
          </p:cNvSpPr>
          <p:nvPr>
            <p:ph type="ftr" sz="quarter" idx="11"/>
          </p:nvPr>
        </p:nvSpPr>
        <p:spPr/>
        <p:txBody>
          <a:bodyPr/>
          <a:lstStyle/>
          <a:p>
            <a:endParaRPr lang="es-ES"/>
          </a:p>
        </p:txBody>
      </p:sp>
      <p:sp>
        <p:nvSpPr>
          <p:cNvPr id="4" name="Slide Number Placeholder 3">
            <a:extLst>
              <a:ext uri="{FF2B5EF4-FFF2-40B4-BE49-F238E27FC236}">
                <a16:creationId xmlns:a16="http://schemas.microsoft.com/office/drawing/2014/main" id="{2B1498D0-8163-4E53-174B-5F6DFA2F276B}"/>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2868620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75879-81AD-773C-C41D-AB0E6CCAE5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Content Placeholder 2">
            <a:extLst>
              <a:ext uri="{FF2B5EF4-FFF2-40B4-BE49-F238E27FC236}">
                <a16:creationId xmlns:a16="http://schemas.microsoft.com/office/drawing/2014/main" id="{AA05ED6F-20CB-F988-59F8-AE745BEE5C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a:extLst>
              <a:ext uri="{FF2B5EF4-FFF2-40B4-BE49-F238E27FC236}">
                <a16:creationId xmlns:a16="http://schemas.microsoft.com/office/drawing/2014/main" id="{09098D77-1487-CA2E-0C17-7A22C19033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D6019F-EFC7-464E-B104-0F3A20DAA564}"/>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6" name="Footer Placeholder 5">
            <a:extLst>
              <a:ext uri="{FF2B5EF4-FFF2-40B4-BE49-F238E27FC236}">
                <a16:creationId xmlns:a16="http://schemas.microsoft.com/office/drawing/2014/main" id="{13711E26-443A-EB5F-9A43-2AA488CC0633}"/>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28F0F259-3ABC-38EC-DD5D-6427FE47AFDA}"/>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494347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8D04-4D21-42A7-A571-97540BE035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Picture Placeholder 2">
            <a:extLst>
              <a:ext uri="{FF2B5EF4-FFF2-40B4-BE49-F238E27FC236}">
                <a16:creationId xmlns:a16="http://schemas.microsoft.com/office/drawing/2014/main" id="{9C77730F-1F3C-228F-F3C0-6B3A847906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a:extLst>
              <a:ext uri="{FF2B5EF4-FFF2-40B4-BE49-F238E27FC236}">
                <a16:creationId xmlns:a16="http://schemas.microsoft.com/office/drawing/2014/main" id="{D1600B7D-0448-F8C4-E5A1-4AB5DCFE70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FD29D3-29B7-60A3-30E3-F682A4C0D69E}"/>
              </a:ext>
            </a:extLst>
          </p:cNvPr>
          <p:cNvSpPr>
            <a:spLocks noGrp="1"/>
          </p:cNvSpPr>
          <p:nvPr>
            <p:ph type="dt" sz="half" idx="10"/>
          </p:nvPr>
        </p:nvSpPr>
        <p:spPr/>
        <p:txBody>
          <a:bodyPr/>
          <a:lstStyle/>
          <a:p>
            <a:fld id="{222DCF34-F3DC-42ED-8080-C8B852F965A6}" type="datetimeFigureOut">
              <a:rPr lang="es-ES" smtClean="0"/>
              <a:t>19/02/2025</a:t>
            </a:fld>
            <a:endParaRPr lang="es-ES"/>
          </a:p>
        </p:txBody>
      </p:sp>
      <p:sp>
        <p:nvSpPr>
          <p:cNvPr id="6" name="Footer Placeholder 5">
            <a:extLst>
              <a:ext uri="{FF2B5EF4-FFF2-40B4-BE49-F238E27FC236}">
                <a16:creationId xmlns:a16="http://schemas.microsoft.com/office/drawing/2014/main" id="{B13DF838-8BC8-7DD1-291A-2E02CF575657}"/>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7E9B9CD0-AD6C-E112-0B0E-AE7396BEFDFD}"/>
              </a:ext>
            </a:extLst>
          </p:cNvPr>
          <p:cNvSpPr>
            <a:spLocks noGrp="1"/>
          </p:cNvSpPr>
          <p:nvPr>
            <p:ph type="sldNum" sz="quarter" idx="12"/>
          </p:nvPr>
        </p:nvSpPr>
        <p:spPr/>
        <p:txBody>
          <a:bodyPr/>
          <a:lstStyle/>
          <a:p>
            <a:fld id="{2E116E6D-7E56-4560-BDCB-5D738EA7799B}" type="slidenum">
              <a:rPr lang="es-ES" smtClean="0"/>
              <a:t>‹#›</a:t>
            </a:fld>
            <a:endParaRPr lang="es-ES"/>
          </a:p>
        </p:txBody>
      </p:sp>
    </p:spTree>
    <p:extLst>
      <p:ext uri="{BB962C8B-B14F-4D97-AF65-F5344CB8AC3E}">
        <p14:creationId xmlns:p14="http://schemas.microsoft.com/office/powerpoint/2010/main" val="3536596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t="-30000" b="-80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ADD3F-37E5-53D4-6D5C-D3D09D4BEE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a:extLst>
              <a:ext uri="{FF2B5EF4-FFF2-40B4-BE49-F238E27FC236}">
                <a16:creationId xmlns:a16="http://schemas.microsoft.com/office/drawing/2014/main" id="{44D36D19-04E4-39DE-F502-5A47EA54FB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6E71BB0B-1265-B98C-0D39-1E2BF3FACA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22DCF34-F3DC-42ED-8080-C8B852F965A6}" type="datetimeFigureOut">
              <a:rPr lang="es-ES" smtClean="0"/>
              <a:t>19/02/2025</a:t>
            </a:fld>
            <a:endParaRPr lang="es-ES"/>
          </a:p>
        </p:txBody>
      </p:sp>
      <p:sp>
        <p:nvSpPr>
          <p:cNvPr id="5" name="Footer Placeholder 4">
            <a:extLst>
              <a:ext uri="{FF2B5EF4-FFF2-40B4-BE49-F238E27FC236}">
                <a16:creationId xmlns:a16="http://schemas.microsoft.com/office/drawing/2014/main" id="{01F689D2-7156-7E28-7E85-8BE6540524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Slide Number Placeholder 5">
            <a:extLst>
              <a:ext uri="{FF2B5EF4-FFF2-40B4-BE49-F238E27FC236}">
                <a16:creationId xmlns:a16="http://schemas.microsoft.com/office/drawing/2014/main" id="{9D872D63-1977-9F00-1E7F-EF4004328C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E116E6D-7E56-4560-BDCB-5D738EA7799B}" type="slidenum">
              <a:rPr lang="es-ES" smtClean="0"/>
              <a:t>‹#›</a:t>
            </a:fld>
            <a:endParaRPr lang="es-ES"/>
          </a:p>
        </p:txBody>
      </p:sp>
    </p:spTree>
    <p:extLst>
      <p:ext uri="{BB962C8B-B14F-4D97-AF65-F5344CB8AC3E}">
        <p14:creationId xmlns:p14="http://schemas.microsoft.com/office/powerpoint/2010/main" val="2474470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1D94C-5AD0-F78E-B20C-C5A44A17D833}"/>
              </a:ext>
            </a:extLst>
          </p:cNvPr>
          <p:cNvSpPr>
            <a:spLocks noGrp="1"/>
          </p:cNvSpPr>
          <p:nvPr>
            <p:ph type="ctrTitle"/>
          </p:nvPr>
        </p:nvSpPr>
        <p:spPr/>
        <p:txBody>
          <a:bodyPr/>
          <a:lstStyle/>
          <a:p>
            <a:r>
              <a:rPr lang="cy-GB" noProof="0" dirty="0">
                <a:latin typeface="Century Gothic" panose="020B0502020202020204" pitchFamily="34" charset="0"/>
              </a:rPr>
              <a:t>TGAU Sbaeneg</a:t>
            </a:r>
          </a:p>
        </p:txBody>
      </p:sp>
      <p:sp>
        <p:nvSpPr>
          <p:cNvPr id="3" name="Subtitle 2">
            <a:extLst>
              <a:ext uri="{FF2B5EF4-FFF2-40B4-BE49-F238E27FC236}">
                <a16:creationId xmlns:a16="http://schemas.microsoft.com/office/drawing/2014/main" id="{D50F114A-C6B2-BFF5-5346-63EB658D4AA9}"/>
              </a:ext>
            </a:extLst>
          </p:cNvPr>
          <p:cNvSpPr>
            <a:spLocks noGrp="1"/>
          </p:cNvSpPr>
          <p:nvPr>
            <p:ph type="subTitle" idx="1"/>
          </p:nvPr>
        </p:nvSpPr>
        <p:spPr/>
        <p:txBody>
          <a:bodyPr/>
          <a:lstStyle/>
          <a:p>
            <a:r>
              <a:rPr lang="cy-GB" noProof="0" dirty="0">
                <a:latin typeface="Century Gothic" panose="020B0502020202020204" pitchFamily="34" charset="0"/>
              </a:rPr>
              <a:t>O 2025</a:t>
            </a:r>
          </a:p>
          <a:p>
            <a:r>
              <a:rPr lang="cy-GB" noProof="0" dirty="0">
                <a:latin typeface="Century Gothic" panose="020B0502020202020204" pitchFamily="34" charset="0"/>
              </a:rPr>
              <a:t>Arholiadau yn 2027</a:t>
            </a:r>
          </a:p>
        </p:txBody>
      </p:sp>
    </p:spTree>
    <p:extLst>
      <p:ext uri="{BB962C8B-B14F-4D97-AF65-F5344CB8AC3E}">
        <p14:creationId xmlns:p14="http://schemas.microsoft.com/office/powerpoint/2010/main" val="2588606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E9C09B3-5AF6-E19B-2BC6-0B082FAEDF91}"/>
              </a:ext>
            </a:extLst>
          </p:cNvPr>
          <p:cNvSpPr txBox="1"/>
          <p:nvPr/>
        </p:nvSpPr>
        <p:spPr>
          <a:xfrm>
            <a:off x="8686800" y="6388100"/>
            <a:ext cx="3390900" cy="369332"/>
          </a:xfrm>
          <a:prstGeom prst="rect">
            <a:avLst/>
          </a:prstGeom>
          <a:noFill/>
        </p:spPr>
        <p:txBody>
          <a:bodyPr wrap="square" rtlCol="0">
            <a:spAutoFit/>
          </a:bodyPr>
          <a:lstStyle/>
          <a:p>
            <a:r>
              <a:rPr lang="es-ES" b="1" dirty="0"/>
              <a:t>Hola a Jason </a:t>
            </a:r>
            <a:r>
              <a:rPr lang="es-ES" b="1" dirty="0" err="1"/>
              <a:t>Isaacs</a:t>
            </a:r>
            <a:endParaRPr lang="es-ES" b="1" dirty="0"/>
          </a:p>
        </p:txBody>
      </p:sp>
    </p:spTree>
    <p:extLst>
      <p:ext uri="{BB962C8B-B14F-4D97-AF65-F5344CB8AC3E}">
        <p14:creationId xmlns:p14="http://schemas.microsoft.com/office/powerpoint/2010/main" val="1839936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noProof="0" dirty="0">
                <a:latin typeface="Century Gothic" panose="020B0502020202020204" pitchFamily="34" charset="0"/>
              </a:rPr>
              <a:t>Pam astudio Sbaeneg?</a:t>
            </a:r>
          </a:p>
        </p:txBody>
      </p:sp>
      <p:sp>
        <p:nvSpPr>
          <p:cNvPr id="3" name="Content Placeholder 2"/>
          <p:cNvSpPr>
            <a:spLocks noGrp="1"/>
          </p:cNvSpPr>
          <p:nvPr>
            <p:ph idx="1"/>
          </p:nvPr>
        </p:nvSpPr>
        <p:spPr/>
        <p:txBody>
          <a:bodyPr/>
          <a:lstStyle/>
          <a:p>
            <a:r>
              <a:rPr lang="cy-GB" noProof="0" dirty="0">
                <a:latin typeface="Century Gothic" panose="020B0502020202020204" pitchFamily="34" charset="0"/>
              </a:rPr>
              <a:t>Gwyliau: Cyrchfan mwyaf poblogaidd Prydain.</a:t>
            </a:r>
          </a:p>
          <a:p>
            <a:r>
              <a:rPr lang="cy-GB" noProof="0" dirty="0">
                <a:latin typeface="Century Gothic" panose="020B0502020202020204" pitchFamily="34" charset="0"/>
              </a:rPr>
              <a:t>Busnes: Sbaen ac America </a:t>
            </a:r>
            <a:r>
              <a:rPr lang="cy-GB" noProof="0" dirty="0" err="1">
                <a:latin typeface="Century Gothic" panose="020B0502020202020204" pitchFamily="34" charset="0"/>
              </a:rPr>
              <a:t>Ladin</a:t>
            </a:r>
            <a:r>
              <a:rPr lang="cy-GB" noProof="0" dirty="0">
                <a:latin typeface="Century Gothic" panose="020B0502020202020204" pitchFamily="34" charset="0"/>
              </a:rPr>
              <a:t> yn farchnadoedd pwysig. UDA yn llawn siaradwyr Sbaeneg.</a:t>
            </a:r>
          </a:p>
          <a:p>
            <a:r>
              <a:rPr lang="cy-GB" noProof="0" dirty="0">
                <a:latin typeface="Century Gothic" panose="020B0502020202020204" pitchFamily="34" charset="0"/>
              </a:rPr>
              <a:t>Academaidd: Mae TGAU mewn ITM yn fantais, os nad yn angenrheidiol, i astudio mewn rhai prifysgolion.</a:t>
            </a:r>
          </a:p>
        </p:txBody>
      </p:sp>
    </p:spTree>
    <p:extLst>
      <p:ext uri="{BB962C8B-B14F-4D97-AF65-F5344CB8AC3E}">
        <p14:creationId xmlns:p14="http://schemas.microsoft.com/office/powerpoint/2010/main" val="998052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noProof="0" dirty="0">
                <a:latin typeface="Century Gothic" panose="020B0502020202020204" pitchFamily="34" charset="0"/>
              </a:rPr>
              <a:t>Rhai cyn-ddisgyblion:</a:t>
            </a:r>
          </a:p>
        </p:txBody>
      </p:sp>
      <p:sp>
        <p:nvSpPr>
          <p:cNvPr id="3" name="Content Placeholder 2"/>
          <p:cNvSpPr>
            <a:spLocks noGrp="1"/>
          </p:cNvSpPr>
          <p:nvPr>
            <p:ph idx="1"/>
          </p:nvPr>
        </p:nvSpPr>
        <p:spPr/>
        <p:txBody>
          <a:bodyPr>
            <a:normAutofit fontScale="92500" lnSpcReduction="10000"/>
          </a:bodyPr>
          <a:lstStyle/>
          <a:p>
            <a:pPr marL="0" indent="0">
              <a:buNone/>
            </a:pPr>
            <a:r>
              <a:rPr lang="cy-GB" noProof="0" dirty="0">
                <a:latin typeface="Century Gothic" panose="020B0502020202020204" pitchFamily="34" charset="0"/>
              </a:rPr>
              <a:t>“Credaf bod TGAU Sbaeneg yn ffordd hwyl iawn o ehangu eich sgiliau iaith. Rydw i’n cofio cael gymaint o hwyl yn dysgu iaith newydd gyda fy ffrindiau, a ffeindiais y gwersi yn egwyl braf o weddill y waith ysgol. Mae ffordd dysgu Sbaeneg yn </a:t>
            </a:r>
            <a:r>
              <a:rPr lang="cy-GB" i="1" noProof="0" dirty="0" err="1">
                <a:latin typeface="Century Gothic" panose="020B0502020202020204" pitchFamily="34" charset="0"/>
              </a:rPr>
              <a:t>engaging</a:t>
            </a:r>
            <a:r>
              <a:rPr lang="cy-GB" noProof="0" dirty="0">
                <a:latin typeface="Century Gothic" panose="020B0502020202020204" pitchFamily="34" charset="0"/>
              </a:rPr>
              <a:t> a dwi’n meddwl mai Sbaeneg oedd un o fy ngwersi mwyaf hwyl yn ystod fy amser TGAU.”</a:t>
            </a:r>
          </a:p>
          <a:p>
            <a:pPr marL="0" indent="0">
              <a:buNone/>
            </a:pPr>
            <a:r>
              <a:rPr lang="cy-GB" noProof="0" dirty="0">
                <a:latin typeface="Century Gothic" panose="020B0502020202020204" pitchFamily="34" charset="0"/>
              </a:rPr>
              <a:t>“TGAU Sbaeneg oedd un o fy hoff wersi ym mlwyddyn 10/11. Erbyn diwedd y cwrs roeddwn i'n gallu cyfathrebu'n hyderus mewn Sbaeneg syml. Roedd y gwersi yn cael eu dysgu mewn modd </a:t>
            </a:r>
            <a:r>
              <a:rPr lang="cy-GB" i="1" noProof="0" dirty="0" err="1">
                <a:latin typeface="Century Gothic" panose="020B0502020202020204" pitchFamily="34" charset="0"/>
              </a:rPr>
              <a:t>engaging</a:t>
            </a:r>
            <a:r>
              <a:rPr lang="cy-GB" noProof="0" dirty="0">
                <a:latin typeface="Century Gothic" panose="020B0502020202020204" pitchFamily="34" charset="0"/>
              </a:rPr>
              <a:t> ac mewn ffordd mor wahanol i weddill y gwersi. Roedd </a:t>
            </a:r>
            <a:r>
              <a:rPr lang="cy-GB" i="1" noProof="0" dirty="0" err="1">
                <a:latin typeface="Century Gothic" panose="020B0502020202020204" pitchFamily="34" charset="0"/>
              </a:rPr>
              <a:t>definitely</a:t>
            </a:r>
            <a:r>
              <a:rPr lang="cy-GB" noProof="0" dirty="0">
                <a:latin typeface="Century Gothic" panose="020B0502020202020204" pitchFamily="34" charset="0"/>
              </a:rPr>
              <a:t> yn un o fy hoff wersi yn ystod amser TGAU. Cymaint o hwyl!”</a:t>
            </a:r>
          </a:p>
        </p:txBody>
      </p:sp>
    </p:spTree>
    <p:extLst>
      <p:ext uri="{BB962C8B-B14F-4D97-AF65-F5344CB8AC3E}">
        <p14:creationId xmlns:p14="http://schemas.microsoft.com/office/powerpoint/2010/main" val="1915467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1704362" y="85258"/>
            <a:ext cx="8783276" cy="6687483"/>
          </a:xfrm>
          <a:prstGeom prst="rect">
            <a:avLst/>
          </a:prstGeom>
        </p:spPr>
      </p:pic>
    </p:spTree>
    <p:extLst>
      <p:ext uri="{BB962C8B-B14F-4D97-AF65-F5344CB8AC3E}">
        <p14:creationId xmlns:p14="http://schemas.microsoft.com/office/powerpoint/2010/main" val="2420631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508CDA9D-3943-0604-D804-D4B6F6A02DE1}"/>
              </a:ext>
            </a:extLst>
          </p:cNvPr>
          <p:cNvSpPr>
            <a:spLocks noGrp="1"/>
          </p:cNvSpPr>
          <p:nvPr>
            <p:ph sz="half" idx="1"/>
          </p:nvPr>
        </p:nvSpPr>
        <p:spPr>
          <a:xfrm>
            <a:off x="-1" y="365124"/>
            <a:ext cx="6172201" cy="6492875"/>
          </a:xfrm>
        </p:spPr>
        <p:txBody>
          <a:bodyPr>
            <a:normAutofit lnSpcReduction="10000"/>
          </a:bodyPr>
          <a:lstStyle/>
          <a:p>
            <a:pPr marL="0" indent="0" algn="l">
              <a:lnSpc>
                <a:spcPct val="120000"/>
              </a:lnSpc>
              <a:spcBef>
                <a:spcPts val="0"/>
              </a:spcBef>
              <a:buNone/>
            </a:pPr>
            <a:r>
              <a:rPr lang="cy-GB" sz="2000" b="1" i="0" u="none" strike="noStrike" baseline="0" noProof="0" dirty="0">
                <a:solidFill>
                  <a:srgbClr val="000000"/>
                </a:solidFill>
                <a:latin typeface="Century Gothic" panose="020B0502020202020204" pitchFamily="34" charset="0"/>
              </a:rPr>
              <a:t>Uned 1: Llafaredd 30% o'r cymhwyster</a:t>
            </a:r>
            <a:r>
              <a:rPr lang="cy-GB" sz="2000" b="1" noProof="0" dirty="0">
                <a:solidFill>
                  <a:srgbClr val="000000"/>
                </a:solidFill>
                <a:latin typeface="Century Gothic" panose="020B0502020202020204" pitchFamily="34" charset="0"/>
              </a:rPr>
              <a:t> (</a:t>
            </a:r>
            <a:r>
              <a:rPr lang="cy-GB" sz="2000" b="1" i="0" u="none" strike="noStrike" baseline="0" noProof="0" dirty="0">
                <a:solidFill>
                  <a:srgbClr val="000000"/>
                </a:solidFill>
                <a:latin typeface="Century Gothic" panose="020B0502020202020204" pitchFamily="34" charset="0"/>
              </a:rPr>
              <a:t>60 marc)</a:t>
            </a:r>
          </a:p>
          <a:p>
            <a:pPr marL="0" indent="0" algn="l">
              <a:lnSpc>
                <a:spcPct val="120000"/>
              </a:lnSpc>
              <a:spcBef>
                <a:spcPts val="0"/>
              </a:spcBef>
              <a:buNone/>
            </a:pPr>
            <a:r>
              <a:rPr lang="cy-GB" sz="2000" b="1" i="0" u="none" strike="noStrike" baseline="0" noProof="0" dirty="0">
                <a:solidFill>
                  <a:srgbClr val="000000"/>
                </a:solidFill>
                <a:latin typeface="Century Gothic" panose="020B0502020202020204" pitchFamily="34" charset="0"/>
              </a:rPr>
              <a:t>Asesiad di-arholiad</a:t>
            </a:r>
          </a:p>
          <a:p>
            <a:pPr marL="0" indent="0" algn="l">
              <a:lnSpc>
                <a:spcPct val="120000"/>
              </a:lnSpc>
              <a:spcBef>
                <a:spcPts val="0"/>
              </a:spcBef>
              <a:buNone/>
            </a:pPr>
            <a:r>
              <a:rPr lang="cy-GB" sz="2000" b="1" i="0" u="none" strike="noStrike" baseline="0" noProof="0" dirty="0">
                <a:solidFill>
                  <a:srgbClr val="000000"/>
                </a:solidFill>
                <a:latin typeface="Century Gothic" panose="020B0502020202020204" pitchFamily="34" charset="0"/>
              </a:rPr>
              <a:t>Prawf siarad: 7-10 munud</a:t>
            </a:r>
          </a:p>
          <a:p>
            <a:pPr marL="0" indent="0" algn="l">
              <a:lnSpc>
                <a:spcPct val="120000"/>
              </a:lnSpc>
              <a:spcBef>
                <a:spcPts val="0"/>
              </a:spcBef>
              <a:buNone/>
            </a:pPr>
            <a:r>
              <a:rPr lang="cy-GB" sz="2000" b="1" i="0" u="none" strike="noStrike" baseline="0" noProof="0" dirty="0">
                <a:solidFill>
                  <a:srgbClr val="000000"/>
                </a:solidFill>
                <a:latin typeface="Century Gothic" panose="020B0502020202020204" pitchFamily="34" charset="0"/>
              </a:rPr>
              <a:t>Amser paratoi: 10 munud</a:t>
            </a:r>
          </a:p>
          <a:p>
            <a:pPr marL="0" indent="0" algn="l">
              <a:lnSpc>
                <a:spcPct val="120000"/>
              </a:lnSpc>
              <a:spcBef>
                <a:spcPts val="0"/>
              </a:spcBef>
              <a:buNone/>
            </a:pPr>
            <a:endParaRPr lang="cy-GB" sz="2000" b="1" i="0" u="none" strike="noStrike" baseline="0" noProof="0" dirty="0">
              <a:solidFill>
                <a:srgbClr val="000000"/>
              </a:solidFill>
              <a:latin typeface="Century Gothic" panose="020B0502020202020204" pitchFamily="34" charset="0"/>
            </a:endParaRPr>
          </a:p>
          <a:p>
            <a:pPr marL="0" indent="0" algn="l">
              <a:lnSpc>
                <a:spcPct val="120000"/>
              </a:lnSpc>
              <a:spcBef>
                <a:spcPts val="0"/>
              </a:spcBef>
              <a:buNone/>
            </a:pPr>
            <a:r>
              <a:rPr lang="cy-GB" sz="2000" b="1" i="0" u="none" strike="noStrike" baseline="0" noProof="0" dirty="0">
                <a:solidFill>
                  <a:srgbClr val="000000"/>
                </a:solidFill>
                <a:latin typeface="Century Gothic" panose="020B0502020202020204" pitchFamily="34" charset="0"/>
              </a:rPr>
              <a:t>Uned 2: Darllen ac Ysgrifennu 15% o'r cymhwyster</a:t>
            </a:r>
            <a:r>
              <a:rPr lang="cy-GB" sz="2000" b="1" noProof="0" dirty="0">
                <a:solidFill>
                  <a:srgbClr val="000000"/>
                </a:solidFill>
                <a:latin typeface="Century Gothic" panose="020B0502020202020204" pitchFamily="34" charset="0"/>
              </a:rPr>
              <a:t> </a:t>
            </a:r>
            <a:r>
              <a:rPr lang="cy-GB" sz="2000" b="1" i="0" u="none" strike="noStrike" baseline="0" noProof="0" dirty="0">
                <a:solidFill>
                  <a:srgbClr val="000000"/>
                </a:solidFill>
                <a:latin typeface="Century Gothic" panose="020B0502020202020204" pitchFamily="34" charset="0"/>
              </a:rPr>
              <a:t>(45 marc)</a:t>
            </a:r>
          </a:p>
          <a:p>
            <a:pPr marL="0" indent="0" algn="l">
              <a:lnSpc>
                <a:spcPct val="120000"/>
              </a:lnSpc>
              <a:spcBef>
                <a:spcPts val="0"/>
              </a:spcBef>
              <a:buNone/>
            </a:pPr>
            <a:r>
              <a:rPr lang="cy-GB" sz="2000" b="1" i="0" u="none" strike="noStrike" baseline="0" noProof="0" dirty="0">
                <a:solidFill>
                  <a:srgbClr val="000000"/>
                </a:solidFill>
                <a:latin typeface="Century Gothic" panose="020B0502020202020204" pitchFamily="34" charset="0"/>
              </a:rPr>
              <a:t>Asesiad di-arholiad</a:t>
            </a:r>
            <a:r>
              <a:rPr lang="cy-GB" sz="2000" b="0" i="0" u="none" strike="noStrike" baseline="0" noProof="0" dirty="0">
                <a:solidFill>
                  <a:srgbClr val="0D0D0D"/>
                </a:solidFill>
                <a:latin typeface="Century Gothic" panose="020B0502020202020204" pitchFamily="34" charset="0"/>
              </a:rPr>
              <a:t>: </a:t>
            </a:r>
            <a:r>
              <a:rPr lang="cy-GB" sz="2000" b="1" i="0" u="none" strike="noStrike" baseline="0" noProof="0" dirty="0">
                <a:solidFill>
                  <a:srgbClr val="0D0D0D"/>
                </a:solidFill>
                <a:latin typeface="Century Gothic" panose="020B0502020202020204" pitchFamily="34" charset="0"/>
              </a:rPr>
              <a:t>1 awr</a:t>
            </a:r>
          </a:p>
          <a:p>
            <a:pPr marL="0" indent="0" algn="l">
              <a:lnSpc>
                <a:spcPct val="120000"/>
              </a:lnSpc>
              <a:spcBef>
                <a:spcPts val="0"/>
              </a:spcBef>
              <a:buNone/>
            </a:pPr>
            <a:endParaRPr lang="cy-GB" sz="2000" b="1" i="0" u="none" strike="noStrike" baseline="0" noProof="0" dirty="0">
              <a:solidFill>
                <a:srgbClr val="0D0D0D"/>
              </a:solidFill>
              <a:latin typeface="Century Gothic" panose="020B0502020202020204" pitchFamily="34" charset="0"/>
            </a:endParaRPr>
          </a:p>
          <a:p>
            <a:pPr marL="0" indent="0" algn="l">
              <a:lnSpc>
                <a:spcPct val="120000"/>
              </a:lnSpc>
              <a:spcBef>
                <a:spcPts val="0"/>
              </a:spcBef>
              <a:buNone/>
            </a:pPr>
            <a:r>
              <a:rPr lang="cy-GB" sz="2000" b="1" i="0" u="none" strike="noStrike" baseline="0" noProof="0" dirty="0">
                <a:solidFill>
                  <a:srgbClr val="000000"/>
                </a:solidFill>
                <a:latin typeface="Century Gothic" panose="020B0502020202020204" pitchFamily="34" charset="0"/>
              </a:rPr>
              <a:t>Uned 3: Gwrando 20% o'r cymhwyster</a:t>
            </a:r>
            <a:r>
              <a:rPr lang="cy-GB" sz="2000" b="1" noProof="0" dirty="0">
                <a:solidFill>
                  <a:srgbClr val="000000"/>
                </a:solidFill>
                <a:latin typeface="Century Gothic" panose="020B0502020202020204" pitchFamily="34" charset="0"/>
              </a:rPr>
              <a:t> </a:t>
            </a:r>
            <a:r>
              <a:rPr lang="cy-GB" sz="2000" b="1" i="0" u="none" strike="noStrike" baseline="0" noProof="0" dirty="0">
                <a:solidFill>
                  <a:srgbClr val="000000"/>
                </a:solidFill>
                <a:latin typeface="Century Gothic" panose="020B0502020202020204" pitchFamily="34" charset="0"/>
              </a:rPr>
              <a:t>(45 marc)</a:t>
            </a:r>
          </a:p>
          <a:p>
            <a:pPr marL="0" indent="0" algn="l">
              <a:lnSpc>
                <a:spcPct val="120000"/>
              </a:lnSpc>
              <a:spcBef>
                <a:spcPts val="0"/>
              </a:spcBef>
              <a:buNone/>
            </a:pPr>
            <a:r>
              <a:rPr lang="cy-GB" sz="2000" b="1" i="0" u="none" strike="noStrike" baseline="0" noProof="0" dirty="0">
                <a:solidFill>
                  <a:srgbClr val="0D0D0D"/>
                </a:solidFill>
                <a:latin typeface="Century Gothic" panose="020B0502020202020204" pitchFamily="34" charset="0"/>
              </a:rPr>
              <a:t>Arholiad ysgrifenedig: 45 munud</a:t>
            </a:r>
          </a:p>
          <a:p>
            <a:pPr marL="0" indent="0" algn="l">
              <a:lnSpc>
                <a:spcPct val="120000"/>
              </a:lnSpc>
              <a:spcBef>
                <a:spcPts val="0"/>
              </a:spcBef>
              <a:buNone/>
            </a:pPr>
            <a:endParaRPr lang="cy-GB" sz="2000" b="1" i="0" u="none" strike="noStrike" baseline="0" noProof="0" dirty="0">
              <a:solidFill>
                <a:srgbClr val="0D0D0D"/>
              </a:solidFill>
              <a:latin typeface="Century Gothic" panose="020B0502020202020204" pitchFamily="34" charset="0"/>
            </a:endParaRPr>
          </a:p>
          <a:p>
            <a:pPr marL="0" indent="0" algn="l">
              <a:lnSpc>
                <a:spcPct val="120000"/>
              </a:lnSpc>
              <a:spcBef>
                <a:spcPts val="0"/>
              </a:spcBef>
              <a:buNone/>
            </a:pPr>
            <a:r>
              <a:rPr lang="cy-GB" sz="2000" b="1" i="0" u="none" strike="noStrike" baseline="0" noProof="0" dirty="0">
                <a:solidFill>
                  <a:srgbClr val="000000"/>
                </a:solidFill>
                <a:latin typeface="Century Gothic" panose="020B0502020202020204" pitchFamily="34" charset="0"/>
              </a:rPr>
              <a:t>Uned 4: Darllen ac Ysgrifennu 35% o'r cymhwyster (70 marc)</a:t>
            </a:r>
          </a:p>
          <a:p>
            <a:pPr marL="0" indent="0" algn="l">
              <a:lnSpc>
                <a:spcPct val="120000"/>
              </a:lnSpc>
              <a:spcBef>
                <a:spcPts val="0"/>
              </a:spcBef>
              <a:buNone/>
            </a:pPr>
            <a:r>
              <a:rPr lang="cy-GB" sz="2000" b="1" i="0" u="none" strike="noStrike" baseline="0" noProof="0" dirty="0">
                <a:solidFill>
                  <a:srgbClr val="0D0D0D"/>
                </a:solidFill>
                <a:latin typeface="Century Gothic" panose="020B0502020202020204" pitchFamily="34" charset="0"/>
              </a:rPr>
              <a:t>Arholiad ysgrifenedig: 1 awr 30 munud</a:t>
            </a:r>
          </a:p>
          <a:p>
            <a:pPr marL="0" indent="0" algn="l">
              <a:lnSpc>
                <a:spcPct val="120000"/>
              </a:lnSpc>
              <a:spcBef>
                <a:spcPts val="0"/>
              </a:spcBef>
              <a:buNone/>
            </a:pPr>
            <a:endParaRPr lang="cy-GB" sz="2000" b="1" noProof="0" dirty="0">
              <a:solidFill>
                <a:srgbClr val="0D0D0D"/>
              </a:solidFill>
              <a:latin typeface="Century Gothic" panose="020B0502020202020204" pitchFamily="34" charset="0"/>
            </a:endParaRPr>
          </a:p>
          <a:p>
            <a:pPr marL="0" indent="0">
              <a:lnSpc>
                <a:spcPct val="120000"/>
              </a:lnSpc>
              <a:spcBef>
                <a:spcPts val="0"/>
              </a:spcBef>
              <a:buNone/>
            </a:pPr>
            <a:r>
              <a:rPr lang="cy-GB" sz="2000" b="1" noProof="0" dirty="0">
                <a:solidFill>
                  <a:srgbClr val="000000"/>
                </a:solidFill>
                <a:latin typeface="Century Gothic" panose="020B0502020202020204" pitchFamily="34" charset="0"/>
              </a:rPr>
              <a:t>Ni chaniateir i ddysgwyr ddefnyddio geiriadur mewn unrhyw ran o'r asesiad.</a:t>
            </a:r>
            <a:endParaRPr lang="cy-GB" sz="2000" noProof="0" dirty="0">
              <a:latin typeface="Century Gothic" panose="020B0502020202020204" pitchFamily="34" charset="0"/>
            </a:endParaRPr>
          </a:p>
        </p:txBody>
      </p:sp>
      <p:sp>
        <p:nvSpPr>
          <p:cNvPr id="6" name="Content Placeholder 5">
            <a:extLst>
              <a:ext uri="{FF2B5EF4-FFF2-40B4-BE49-F238E27FC236}">
                <a16:creationId xmlns:a16="http://schemas.microsoft.com/office/drawing/2014/main" id="{53458DC2-4812-D71B-DD79-7532540CA20F}"/>
              </a:ext>
            </a:extLst>
          </p:cNvPr>
          <p:cNvSpPr>
            <a:spLocks noGrp="1"/>
          </p:cNvSpPr>
          <p:nvPr>
            <p:ph sz="half" idx="2"/>
          </p:nvPr>
        </p:nvSpPr>
        <p:spPr>
          <a:xfrm>
            <a:off x="6356838" y="365125"/>
            <a:ext cx="5835161" cy="6492874"/>
          </a:xfrm>
        </p:spPr>
        <p:txBody>
          <a:bodyPr>
            <a:noAutofit/>
          </a:bodyPr>
          <a:lstStyle/>
          <a:p>
            <a:pPr marL="0" indent="0">
              <a:lnSpc>
                <a:spcPct val="120000"/>
              </a:lnSpc>
              <a:spcBef>
                <a:spcPts val="0"/>
              </a:spcBef>
              <a:buNone/>
            </a:pPr>
            <a:r>
              <a:rPr lang="cy-GB" sz="2000" b="1" noProof="0" dirty="0">
                <a:solidFill>
                  <a:srgbClr val="000000"/>
                </a:solidFill>
                <a:latin typeface="Century Gothic" panose="020B0502020202020204" pitchFamily="34" charset="0"/>
              </a:rPr>
              <a:t>Tair tasg:</a:t>
            </a:r>
          </a:p>
          <a:p>
            <a:pPr marL="0" indent="0">
              <a:lnSpc>
                <a:spcPct val="120000"/>
              </a:lnSpc>
              <a:spcBef>
                <a:spcPts val="0"/>
              </a:spcBef>
              <a:buNone/>
            </a:pPr>
            <a:r>
              <a:rPr lang="cy-GB" sz="2000" noProof="0" dirty="0">
                <a:solidFill>
                  <a:srgbClr val="000000"/>
                </a:solidFill>
                <a:latin typeface="Century Gothic" panose="020B0502020202020204" pitchFamily="34" charset="0"/>
              </a:rPr>
              <a:t>• Darllen yn uchel a chwarae rôl</a:t>
            </a:r>
          </a:p>
          <a:p>
            <a:pPr marL="0" indent="0">
              <a:lnSpc>
                <a:spcPct val="120000"/>
              </a:lnSpc>
              <a:spcBef>
                <a:spcPts val="0"/>
              </a:spcBef>
              <a:buNone/>
            </a:pPr>
            <a:r>
              <a:rPr lang="cy-GB" sz="2000" noProof="0" dirty="0">
                <a:solidFill>
                  <a:srgbClr val="000000"/>
                </a:solidFill>
                <a:latin typeface="Century Gothic" panose="020B0502020202020204" pitchFamily="34" charset="0"/>
              </a:rPr>
              <a:t>• Cyflwyniad a thrafodaeth</a:t>
            </a:r>
          </a:p>
          <a:p>
            <a:pPr marL="0" indent="0">
              <a:lnSpc>
                <a:spcPct val="120000"/>
              </a:lnSpc>
              <a:spcBef>
                <a:spcPts val="0"/>
              </a:spcBef>
              <a:buNone/>
            </a:pPr>
            <a:r>
              <a:rPr lang="cy-GB" sz="2000" noProof="0" dirty="0">
                <a:solidFill>
                  <a:srgbClr val="000000"/>
                </a:solidFill>
                <a:latin typeface="Century Gothic" panose="020B0502020202020204" pitchFamily="34" charset="0"/>
              </a:rPr>
              <a:t>• Sgwrs</a:t>
            </a:r>
          </a:p>
          <a:p>
            <a:pPr marL="0" indent="0" algn="l">
              <a:lnSpc>
                <a:spcPct val="120000"/>
              </a:lnSpc>
              <a:spcBef>
                <a:spcPts val="0"/>
              </a:spcBef>
              <a:buNone/>
            </a:pPr>
            <a:endParaRPr lang="cy-GB" sz="2000" b="0" i="0" u="none" strike="noStrike" baseline="0" noProof="0" dirty="0">
              <a:solidFill>
                <a:srgbClr val="000000"/>
              </a:solidFill>
              <a:latin typeface="ArialMT"/>
            </a:endParaRPr>
          </a:p>
          <a:p>
            <a:pPr marL="0" indent="0">
              <a:lnSpc>
                <a:spcPct val="120000"/>
              </a:lnSpc>
              <a:spcBef>
                <a:spcPts val="0"/>
              </a:spcBef>
              <a:buNone/>
            </a:pPr>
            <a:r>
              <a:rPr lang="cy-GB" sz="2000" noProof="0" dirty="0">
                <a:solidFill>
                  <a:srgbClr val="000000"/>
                </a:solidFill>
                <a:latin typeface="Century Gothic" panose="020B0502020202020204" pitchFamily="34" charset="0"/>
              </a:rPr>
              <a:t>• Ymateb ysgrifenedig yn Sbaeneg</a:t>
            </a:r>
          </a:p>
          <a:p>
            <a:pPr marL="0" indent="0" algn="l">
              <a:lnSpc>
                <a:spcPct val="120000"/>
              </a:lnSpc>
              <a:spcBef>
                <a:spcPts val="0"/>
              </a:spcBef>
              <a:buNone/>
            </a:pPr>
            <a:endParaRPr lang="cy-GB" sz="2000" b="0" i="0" u="none" strike="noStrike" baseline="0" noProof="0" dirty="0">
              <a:solidFill>
                <a:srgbClr val="000000"/>
              </a:solidFill>
              <a:latin typeface="ArialMT"/>
            </a:endParaRPr>
          </a:p>
          <a:p>
            <a:pPr marL="0" indent="0">
              <a:lnSpc>
                <a:spcPct val="120000"/>
              </a:lnSpc>
              <a:spcBef>
                <a:spcPts val="0"/>
              </a:spcBef>
              <a:buNone/>
            </a:pPr>
            <a:r>
              <a:rPr lang="cy-GB" sz="2000" noProof="0" dirty="0">
                <a:solidFill>
                  <a:srgbClr val="000000"/>
                </a:solidFill>
                <a:latin typeface="Century Gothic" panose="020B0502020202020204" pitchFamily="34" charset="0"/>
              </a:rPr>
              <a:t>• Tasgau gwrando a deall gydag ymatebion penodol ac ysgrifenedig</a:t>
            </a:r>
          </a:p>
          <a:p>
            <a:pPr marL="0" indent="0" algn="l">
              <a:lnSpc>
                <a:spcPct val="120000"/>
              </a:lnSpc>
              <a:spcBef>
                <a:spcPts val="0"/>
              </a:spcBef>
              <a:buNone/>
            </a:pPr>
            <a:endParaRPr lang="cy-GB" sz="2000" b="0" i="0" u="none" strike="noStrike" baseline="0" noProof="0" dirty="0">
              <a:solidFill>
                <a:srgbClr val="000000"/>
              </a:solidFill>
              <a:latin typeface="ArialMT"/>
            </a:endParaRPr>
          </a:p>
          <a:p>
            <a:pPr marL="0" indent="0">
              <a:lnSpc>
                <a:spcPct val="120000"/>
              </a:lnSpc>
              <a:spcBef>
                <a:spcPts val="0"/>
              </a:spcBef>
              <a:buNone/>
            </a:pPr>
            <a:r>
              <a:rPr lang="cy-GB" sz="2000" noProof="0" dirty="0">
                <a:solidFill>
                  <a:srgbClr val="000000"/>
                </a:solidFill>
                <a:latin typeface="Century Gothic" panose="020B0502020202020204" pitchFamily="34" charset="0"/>
              </a:rPr>
              <a:t>• Tasgau darllen a deall</a:t>
            </a:r>
          </a:p>
          <a:p>
            <a:pPr marL="0" indent="0">
              <a:lnSpc>
                <a:spcPct val="120000"/>
              </a:lnSpc>
              <a:spcBef>
                <a:spcPts val="0"/>
              </a:spcBef>
              <a:buNone/>
            </a:pPr>
            <a:r>
              <a:rPr lang="cy-GB" sz="2000" noProof="0" dirty="0">
                <a:solidFill>
                  <a:srgbClr val="000000"/>
                </a:solidFill>
                <a:latin typeface="Century Gothic" panose="020B0502020202020204" pitchFamily="34" charset="0"/>
              </a:rPr>
              <a:t>• Cyfieithu o'r Sbaeneg i'r Gymraeg/Saesneg</a:t>
            </a:r>
          </a:p>
          <a:p>
            <a:pPr marL="0" indent="0">
              <a:lnSpc>
                <a:spcPct val="120000"/>
              </a:lnSpc>
              <a:spcBef>
                <a:spcPts val="0"/>
              </a:spcBef>
              <a:buNone/>
            </a:pPr>
            <a:r>
              <a:rPr lang="cy-GB" sz="2000" noProof="0" dirty="0">
                <a:solidFill>
                  <a:srgbClr val="000000"/>
                </a:solidFill>
                <a:latin typeface="Century Gothic" panose="020B0502020202020204" pitchFamily="34" charset="0"/>
              </a:rPr>
              <a:t>• Tasg ysgrifennu mewn ymateb i ysgogiadau syml a chyfarwydd</a:t>
            </a:r>
          </a:p>
        </p:txBody>
      </p:sp>
    </p:spTree>
    <p:extLst>
      <p:ext uri="{BB962C8B-B14F-4D97-AF65-F5344CB8AC3E}">
        <p14:creationId xmlns:p14="http://schemas.microsoft.com/office/powerpoint/2010/main" val="423602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rot="2645884">
            <a:off x="7716765" y="136567"/>
            <a:ext cx="3525995" cy="3867594"/>
          </a:xfrm>
          <a:prstGeom prst="rect">
            <a:avLst/>
          </a:prstGeom>
        </p:spPr>
      </p:pic>
      <p:sp>
        <p:nvSpPr>
          <p:cNvPr id="2" name="Title 1">
            <a:extLst>
              <a:ext uri="{FF2B5EF4-FFF2-40B4-BE49-F238E27FC236}">
                <a16:creationId xmlns:a16="http://schemas.microsoft.com/office/drawing/2014/main" id="{862A9B83-19EE-EF1D-29F2-C42DA3A57280}"/>
              </a:ext>
            </a:extLst>
          </p:cNvPr>
          <p:cNvSpPr>
            <a:spLocks noGrp="1"/>
          </p:cNvSpPr>
          <p:nvPr>
            <p:ph type="title"/>
          </p:nvPr>
        </p:nvSpPr>
        <p:spPr>
          <a:xfrm>
            <a:off x="0" y="1"/>
            <a:ext cx="10515600" cy="1325563"/>
          </a:xfrm>
        </p:spPr>
        <p:txBody>
          <a:bodyPr/>
          <a:lstStyle/>
          <a:p>
            <a:r>
              <a:rPr lang="cy-GB" sz="4400" b="1" i="0" u="none" strike="noStrike" baseline="0" noProof="0" dirty="0">
                <a:solidFill>
                  <a:srgbClr val="000000"/>
                </a:solidFill>
                <a:latin typeface="Century Gothic" panose="020B0502020202020204" pitchFamily="34" charset="0"/>
              </a:rPr>
              <a:t>Llafaredd (30% o'r cymhwyster)</a:t>
            </a:r>
            <a:endParaRPr lang="cy-GB" noProof="0"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37C44579-DFE3-B8A4-FD3A-73429FD307E9}"/>
              </a:ext>
            </a:extLst>
          </p:cNvPr>
          <p:cNvSpPr>
            <a:spLocks noGrp="1"/>
          </p:cNvSpPr>
          <p:nvPr>
            <p:ph sz="half" idx="1"/>
          </p:nvPr>
        </p:nvSpPr>
        <p:spPr>
          <a:xfrm>
            <a:off x="1" y="1081454"/>
            <a:ext cx="2963008" cy="5776546"/>
          </a:xfrm>
        </p:spPr>
        <p:txBody>
          <a:bodyPr>
            <a:normAutofit fontScale="77500" lnSpcReduction="20000"/>
          </a:bodyPr>
          <a:lstStyle/>
          <a:p>
            <a:pPr marL="0" indent="0" algn="l">
              <a:lnSpc>
                <a:spcPct val="100000"/>
              </a:lnSpc>
              <a:spcBef>
                <a:spcPts val="0"/>
              </a:spcBef>
              <a:buNone/>
            </a:pPr>
            <a:r>
              <a:rPr lang="cy-GB" sz="2800" b="1" i="0" u="none" strike="noStrike" baseline="0" noProof="0" dirty="0">
                <a:solidFill>
                  <a:srgbClr val="000000"/>
                </a:solidFill>
                <a:latin typeface="Century Gothic" panose="020B0502020202020204" pitchFamily="34" charset="0"/>
              </a:rPr>
              <a:t>Prawf siarad: 7-10 munud</a:t>
            </a:r>
          </a:p>
          <a:p>
            <a:pPr marL="0" indent="0" algn="l">
              <a:lnSpc>
                <a:spcPct val="100000"/>
              </a:lnSpc>
              <a:spcBef>
                <a:spcPts val="0"/>
              </a:spcBef>
              <a:buNone/>
            </a:pPr>
            <a:r>
              <a:rPr lang="cy-GB" sz="2800" b="1" i="0" u="none" strike="noStrike" baseline="0" noProof="0" dirty="0">
                <a:solidFill>
                  <a:srgbClr val="000000"/>
                </a:solidFill>
                <a:latin typeface="Century Gothic" panose="020B0502020202020204" pitchFamily="34" charset="0"/>
              </a:rPr>
              <a:t>Amser paratoi: 10 munud</a:t>
            </a:r>
          </a:p>
          <a:p>
            <a:pPr marL="0" indent="0" algn="l">
              <a:lnSpc>
                <a:spcPct val="100000"/>
              </a:lnSpc>
              <a:spcBef>
                <a:spcPts val="0"/>
              </a:spcBef>
              <a:buNone/>
            </a:pPr>
            <a:r>
              <a:rPr lang="cy-GB" sz="2800" b="1" i="0" u="none" strike="noStrike" baseline="0" noProof="0" dirty="0">
                <a:solidFill>
                  <a:srgbClr val="000000"/>
                </a:solidFill>
                <a:latin typeface="Century Gothic" panose="020B0502020202020204" pitchFamily="34" charset="0"/>
              </a:rPr>
              <a:t>Tair tasg:</a:t>
            </a:r>
          </a:p>
          <a:p>
            <a:pPr marL="0" indent="0">
              <a:lnSpc>
                <a:spcPct val="100000"/>
              </a:lnSpc>
              <a:spcBef>
                <a:spcPts val="0"/>
              </a:spcBef>
              <a:buNone/>
            </a:pPr>
            <a:r>
              <a:rPr lang="cy-GB" sz="2800" b="0" i="0" u="none" strike="noStrike" baseline="0" noProof="0" dirty="0">
                <a:solidFill>
                  <a:srgbClr val="000000"/>
                </a:solidFill>
                <a:latin typeface="Century Gothic" panose="020B0502020202020204" pitchFamily="34" charset="0"/>
              </a:rPr>
              <a:t>• Darllen yn uchel a chwarae rôl (</a:t>
            </a:r>
            <a:r>
              <a:rPr lang="cy-GB" noProof="0" dirty="0">
                <a:latin typeface="Century Gothic" panose="020B0502020202020204" pitchFamily="34" charset="0"/>
              </a:rPr>
              <a:t>mewn gwahanol leoliadau gan gynnwys y canlynol: gorsaf drenau; swyddfa dwristiaid; sinema; gwesty; meddygfa; siopau) [2 funud].</a:t>
            </a:r>
            <a:endParaRPr lang="cy-GB" sz="2800" b="0" i="0" u="none" strike="noStrike" baseline="0" noProof="0" dirty="0">
              <a:solidFill>
                <a:srgbClr val="000000"/>
              </a:solidFill>
              <a:latin typeface="Century Gothic" panose="020B0502020202020204" pitchFamily="34" charset="0"/>
            </a:endParaRPr>
          </a:p>
          <a:p>
            <a:pPr marL="0" indent="0" algn="l">
              <a:lnSpc>
                <a:spcPct val="100000"/>
              </a:lnSpc>
              <a:spcBef>
                <a:spcPts val="0"/>
              </a:spcBef>
              <a:buNone/>
            </a:pPr>
            <a:r>
              <a:rPr lang="cy-GB" sz="2800" b="0" i="0" u="none" strike="noStrike" baseline="0" noProof="0" dirty="0">
                <a:solidFill>
                  <a:srgbClr val="000000"/>
                </a:solidFill>
                <a:latin typeface="Century Gothic" panose="020B0502020202020204" pitchFamily="34" charset="0"/>
              </a:rPr>
              <a:t>• Cyflwyniad [1 munud] a thrafodaeth [2-3 munud]</a:t>
            </a:r>
          </a:p>
          <a:p>
            <a:pPr marL="0" indent="0" algn="l">
              <a:lnSpc>
                <a:spcPct val="100000"/>
              </a:lnSpc>
              <a:spcBef>
                <a:spcPts val="0"/>
              </a:spcBef>
              <a:buNone/>
            </a:pPr>
            <a:r>
              <a:rPr lang="cy-GB" sz="2800" b="0" i="0" u="none" strike="noStrike" baseline="0" noProof="0" dirty="0">
                <a:solidFill>
                  <a:srgbClr val="000000"/>
                </a:solidFill>
                <a:latin typeface="Century Gothic" panose="020B0502020202020204" pitchFamily="34" charset="0"/>
              </a:rPr>
              <a:t>• Sgwrs [2-4 munud]</a:t>
            </a:r>
          </a:p>
        </p:txBody>
      </p:sp>
      <p:sp>
        <p:nvSpPr>
          <p:cNvPr id="4" name="Content Placeholder 3">
            <a:extLst>
              <a:ext uri="{FF2B5EF4-FFF2-40B4-BE49-F238E27FC236}">
                <a16:creationId xmlns:a16="http://schemas.microsoft.com/office/drawing/2014/main" id="{6883A15A-F21B-2E43-FFCE-C156BFE1BD26}"/>
              </a:ext>
            </a:extLst>
          </p:cNvPr>
          <p:cNvSpPr>
            <a:spLocks noGrp="1"/>
          </p:cNvSpPr>
          <p:nvPr>
            <p:ph sz="half" idx="2"/>
          </p:nvPr>
        </p:nvSpPr>
        <p:spPr>
          <a:xfrm>
            <a:off x="2963009" y="2407017"/>
            <a:ext cx="8390791" cy="4450983"/>
          </a:xfrm>
        </p:spPr>
        <p:txBody>
          <a:bodyPr>
            <a:normAutofit fontScale="77500" lnSpcReduction="20000"/>
          </a:bodyPr>
          <a:lstStyle/>
          <a:p>
            <a:pPr>
              <a:lnSpc>
                <a:spcPct val="120000"/>
              </a:lnSpc>
              <a:spcBef>
                <a:spcPts val="0"/>
              </a:spcBef>
            </a:pPr>
            <a:r>
              <a:rPr lang="cy-GB" noProof="0" dirty="0">
                <a:latin typeface="Century Gothic" panose="020B0502020202020204" pitchFamily="34" charset="0"/>
              </a:rPr>
              <a:t>Cyflwyniad llafar, yn cyfleu gwybodaeth, ar bwnc o ddewis yr ymgeisydd, sy'n perthyn i un o’r tair thema eang; a chymryd rhan mewn trafodaeth heb ei pharatoi am y cyflwyniad wedi’i harwain gan athrawon. Gellir paratoi'r cyflwyniad bythefnos cyn yr asesiad cyntaf ar yr amserlen.</a:t>
            </a:r>
          </a:p>
          <a:p>
            <a:pPr>
              <a:lnSpc>
                <a:spcPct val="120000"/>
              </a:lnSpc>
              <a:spcBef>
                <a:spcPts val="0"/>
              </a:spcBef>
            </a:pPr>
            <a:r>
              <a:rPr lang="cy-GB" noProof="0" dirty="0">
                <a:latin typeface="Century Gothic" panose="020B0502020202020204" pitchFamily="34" charset="0"/>
              </a:rPr>
              <a:t>Bydd ymgeiswyr yn cyfrannu at sgwrs yn seiliedig ar un o'r 3 thema eang. Dylai'r sgwrs fod yn seiliedig ar thema eang wahanol i'r un a ddewiswyd ar gyfer y cyflwyniad.</a:t>
            </a:r>
          </a:p>
        </p:txBody>
      </p:sp>
    </p:spTree>
    <p:extLst>
      <p:ext uri="{BB962C8B-B14F-4D97-AF65-F5344CB8AC3E}">
        <p14:creationId xmlns:p14="http://schemas.microsoft.com/office/powerpoint/2010/main" val="2483819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1C98E-7D1E-086E-D999-ED182AE40D0B}"/>
              </a:ext>
            </a:extLst>
          </p:cNvPr>
          <p:cNvSpPr>
            <a:spLocks noGrp="1"/>
          </p:cNvSpPr>
          <p:nvPr>
            <p:ph type="title"/>
          </p:nvPr>
        </p:nvSpPr>
        <p:spPr/>
        <p:txBody>
          <a:bodyPr/>
          <a:lstStyle/>
          <a:p>
            <a:r>
              <a:rPr lang="cy-GB" b="1" noProof="0" dirty="0">
                <a:solidFill>
                  <a:srgbClr val="000000"/>
                </a:solidFill>
                <a:latin typeface="Century Gothic" panose="020B0502020202020204" pitchFamily="34" charset="0"/>
              </a:rPr>
              <a:t>Darllen ac Ysgrifennu (15% o'r cymhwyster)</a:t>
            </a:r>
            <a:endParaRPr lang="cy-GB" noProof="0" dirty="0"/>
          </a:p>
        </p:txBody>
      </p:sp>
      <p:sp>
        <p:nvSpPr>
          <p:cNvPr id="3" name="Content Placeholder 2">
            <a:extLst>
              <a:ext uri="{FF2B5EF4-FFF2-40B4-BE49-F238E27FC236}">
                <a16:creationId xmlns:a16="http://schemas.microsoft.com/office/drawing/2014/main" id="{A8C0AFE8-AF36-584B-92CC-DEF087C037CD}"/>
              </a:ext>
            </a:extLst>
          </p:cNvPr>
          <p:cNvSpPr>
            <a:spLocks noGrp="1"/>
          </p:cNvSpPr>
          <p:nvPr>
            <p:ph sz="half" idx="1"/>
          </p:nvPr>
        </p:nvSpPr>
        <p:spPr>
          <a:xfrm>
            <a:off x="0" y="1825625"/>
            <a:ext cx="6339254" cy="4351338"/>
          </a:xfrm>
        </p:spPr>
        <p:txBody>
          <a:bodyPr>
            <a:normAutofit fontScale="85000" lnSpcReduction="20000"/>
          </a:bodyPr>
          <a:lstStyle/>
          <a:p>
            <a:pPr>
              <a:lnSpc>
                <a:spcPct val="110000"/>
              </a:lnSpc>
              <a:spcBef>
                <a:spcPts val="0"/>
              </a:spcBef>
            </a:pPr>
            <a:r>
              <a:rPr lang="cy-GB" b="1" noProof="0" dirty="0">
                <a:solidFill>
                  <a:srgbClr val="0D0D0D"/>
                </a:solidFill>
                <a:latin typeface="Century Gothic" panose="020B0502020202020204" pitchFamily="34" charset="0"/>
              </a:rPr>
              <a:t>1 awr</a:t>
            </a:r>
          </a:p>
          <a:p>
            <a:pPr>
              <a:lnSpc>
                <a:spcPct val="110000"/>
              </a:lnSpc>
              <a:spcBef>
                <a:spcPts val="0"/>
              </a:spcBef>
            </a:pPr>
            <a:r>
              <a:rPr lang="cy-GB" noProof="0" dirty="0">
                <a:latin typeface="Century Gothic" panose="020B0502020202020204" pitchFamily="34" charset="0"/>
              </a:rPr>
              <a:t>Cynhelir yr asesiad yn ystod cyfnod o wyth wythnos rhwng Mawrth a Mai a bennir yn flynyddol gan CBAC. Gall canolfannau </a:t>
            </a:r>
            <a:r>
              <a:rPr lang="cy-GB" noProof="0" dirty="0" err="1">
                <a:latin typeface="Century Gothic" panose="020B0502020202020204" pitchFamily="34" charset="0"/>
              </a:rPr>
              <a:t>lawrlwytho'r</a:t>
            </a:r>
            <a:r>
              <a:rPr lang="cy-GB" noProof="0" dirty="0">
                <a:latin typeface="Century Gothic" panose="020B0502020202020204" pitchFamily="34" charset="0"/>
              </a:rPr>
              <a:t> dasg hyd at dri diwrnod gwaith cyn yr asesiad cyntaf.</a:t>
            </a:r>
          </a:p>
          <a:p>
            <a:pPr>
              <a:lnSpc>
                <a:spcPct val="110000"/>
              </a:lnSpc>
              <a:spcBef>
                <a:spcPts val="0"/>
              </a:spcBef>
            </a:pPr>
            <a:r>
              <a:rPr lang="cy-GB" noProof="0" dirty="0">
                <a:latin typeface="Century Gothic" panose="020B0502020202020204" pitchFamily="34" charset="0"/>
              </a:rPr>
              <a:t>Bydd dysgwyr yn cwblhau un dasg. Mae'r dasg yn gofyn i ddysgwyr gwblhau ymateb gydag uchafswm o 200 gair (tasg (1a), 70 gair a thasg (1b) 130 gair) yn Sbaeneg. </a:t>
            </a:r>
          </a:p>
        </p:txBody>
      </p:sp>
      <p:sp>
        <p:nvSpPr>
          <p:cNvPr id="4" name="Content Placeholder 3">
            <a:extLst>
              <a:ext uri="{FF2B5EF4-FFF2-40B4-BE49-F238E27FC236}">
                <a16:creationId xmlns:a16="http://schemas.microsoft.com/office/drawing/2014/main" id="{26C29DDA-A5E2-1573-0D72-FC0E9BB1D505}"/>
              </a:ext>
            </a:extLst>
          </p:cNvPr>
          <p:cNvSpPr>
            <a:spLocks noGrp="1"/>
          </p:cNvSpPr>
          <p:nvPr>
            <p:ph sz="half" idx="2"/>
          </p:nvPr>
        </p:nvSpPr>
        <p:spPr/>
        <p:txBody>
          <a:bodyPr>
            <a:normAutofit fontScale="85000" lnSpcReduction="20000"/>
          </a:bodyPr>
          <a:lstStyle/>
          <a:p>
            <a:pPr>
              <a:lnSpc>
                <a:spcPct val="110000"/>
              </a:lnSpc>
              <a:spcBef>
                <a:spcPts val="0"/>
              </a:spcBef>
            </a:pPr>
            <a:r>
              <a:rPr lang="cy-GB" noProof="0" dirty="0">
                <a:latin typeface="Century Gothic" panose="020B0502020202020204" pitchFamily="34" charset="0"/>
              </a:rPr>
              <a:t>Mae’r dasg hon yn gofyn i ddysgwyr ymateb i dasg yn Sbaeneg, yn seiliedig ar astudio’r gwaith o’u dewis, er enghraifft:</a:t>
            </a:r>
          </a:p>
          <a:p>
            <a:pPr>
              <a:lnSpc>
                <a:spcPct val="110000"/>
              </a:lnSpc>
              <a:spcBef>
                <a:spcPts val="0"/>
              </a:spcBef>
            </a:pPr>
            <a:r>
              <a:rPr lang="cy-GB" noProof="0" dirty="0">
                <a:latin typeface="Century Gothic" panose="020B0502020202020204" pitchFamily="34" charset="0"/>
              </a:rPr>
              <a:t>nofel graffig; stori fer; sgript ffilm; neu nofel.</a:t>
            </a:r>
          </a:p>
        </p:txBody>
      </p:sp>
      <p:pic>
        <p:nvPicPr>
          <p:cNvPr id="5" name="Picture 4"/>
          <p:cNvPicPr>
            <a:picLocks noChangeAspect="1"/>
          </p:cNvPicPr>
          <p:nvPr/>
        </p:nvPicPr>
        <p:blipFill>
          <a:blip r:embed="rId3"/>
          <a:stretch>
            <a:fillRect/>
          </a:stretch>
        </p:blipFill>
        <p:spPr>
          <a:xfrm>
            <a:off x="8633977" y="3982915"/>
            <a:ext cx="3558024" cy="2875085"/>
          </a:xfrm>
          <a:prstGeom prst="rect">
            <a:avLst/>
          </a:prstGeom>
        </p:spPr>
      </p:pic>
    </p:spTree>
    <p:extLst>
      <p:ext uri="{BB962C8B-B14F-4D97-AF65-F5344CB8AC3E}">
        <p14:creationId xmlns:p14="http://schemas.microsoft.com/office/powerpoint/2010/main" val="184056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noProof="0" dirty="0">
                <a:solidFill>
                  <a:srgbClr val="000000"/>
                </a:solidFill>
                <a:latin typeface="Century Gothic" panose="020B0502020202020204" pitchFamily="34" charset="0"/>
              </a:rPr>
              <a:t>Gwrando (20% o'r cymhwyster)</a:t>
            </a:r>
            <a:endParaRPr lang="cy-GB" noProof="0" dirty="0"/>
          </a:p>
        </p:txBody>
      </p:sp>
      <p:sp>
        <p:nvSpPr>
          <p:cNvPr id="3" name="Content Placeholder 2"/>
          <p:cNvSpPr>
            <a:spLocks noGrp="1"/>
          </p:cNvSpPr>
          <p:nvPr>
            <p:ph sz="half" idx="1"/>
          </p:nvPr>
        </p:nvSpPr>
        <p:spPr/>
        <p:txBody>
          <a:bodyPr/>
          <a:lstStyle/>
          <a:p>
            <a:r>
              <a:rPr lang="cy-GB" noProof="0" dirty="0">
                <a:latin typeface="Century Gothic" panose="020B0502020202020204" pitchFamily="34" charset="0"/>
              </a:rPr>
              <a:t>Arholiad ysgrifenedig:</a:t>
            </a:r>
          </a:p>
          <a:p>
            <a:r>
              <a:rPr lang="cy-GB" noProof="0" dirty="0">
                <a:latin typeface="Century Gothic" panose="020B0502020202020204" pitchFamily="34" charset="0"/>
              </a:rPr>
              <a:t>45 munud (gan gynnwys 5 munud o amser darllen)</a:t>
            </a:r>
          </a:p>
          <a:p>
            <a:r>
              <a:rPr lang="cy-GB" noProof="0" dirty="0">
                <a:latin typeface="Century Gothic" panose="020B0502020202020204" pitchFamily="34" charset="0"/>
              </a:rPr>
              <a:t>Bydd y cyfarwyddiadau yn Gymraeg.</a:t>
            </a:r>
          </a:p>
        </p:txBody>
      </p:sp>
      <p:pic>
        <p:nvPicPr>
          <p:cNvPr id="5" name="Picture 4"/>
          <p:cNvPicPr>
            <a:picLocks noChangeAspect="1"/>
          </p:cNvPicPr>
          <p:nvPr/>
        </p:nvPicPr>
        <p:blipFill>
          <a:blip r:embed="rId3"/>
          <a:stretch>
            <a:fillRect/>
          </a:stretch>
        </p:blipFill>
        <p:spPr>
          <a:xfrm>
            <a:off x="8092416" y="1274884"/>
            <a:ext cx="4099583" cy="5583115"/>
          </a:xfrm>
          <a:prstGeom prst="rect">
            <a:avLst/>
          </a:prstGeom>
        </p:spPr>
      </p:pic>
    </p:spTree>
    <p:extLst>
      <p:ext uri="{BB962C8B-B14F-4D97-AF65-F5344CB8AC3E}">
        <p14:creationId xmlns:p14="http://schemas.microsoft.com/office/powerpoint/2010/main" val="1542853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noProof="0" dirty="0">
                <a:solidFill>
                  <a:srgbClr val="000000"/>
                </a:solidFill>
                <a:latin typeface="Century Gothic" panose="020B0502020202020204" pitchFamily="34" charset="0"/>
              </a:rPr>
              <a:t>Darllen ac Ysgrifennu (35% o'r cymhwyster)</a:t>
            </a:r>
            <a:endParaRPr lang="cy-GB" noProof="0" dirty="0"/>
          </a:p>
        </p:txBody>
      </p:sp>
      <p:sp>
        <p:nvSpPr>
          <p:cNvPr id="3" name="Content Placeholder 2"/>
          <p:cNvSpPr>
            <a:spLocks noGrp="1"/>
          </p:cNvSpPr>
          <p:nvPr>
            <p:ph sz="half" idx="1"/>
          </p:nvPr>
        </p:nvSpPr>
        <p:spPr/>
        <p:txBody>
          <a:bodyPr/>
          <a:lstStyle/>
          <a:p>
            <a:r>
              <a:rPr lang="cy-GB" noProof="0" dirty="0">
                <a:latin typeface="Century Gothic" panose="020B0502020202020204" pitchFamily="34" charset="0"/>
              </a:rPr>
              <a:t>4 cwestiwn Darllen a Deall</a:t>
            </a:r>
          </a:p>
          <a:p>
            <a:r>
              <a:rPr lang="cy-GB" noProof="0" dirty="0">
                <a:latin typeface="Century Gothic" panose="020B0502020202020204" pitchFamily="34" charset="0"/>
              </a:rPr>
              <a:t>1 cwestiwn cyfieithu o’r Sbaeneg</a:t>
            </a:r>
          </a:p>
          <a:p>
            <a:r>
              <a:rPr lang="cy-GB" noProof="0" dirty="0">
                <a:latin typeface="Century Gothic" panose="020B0502020202020204" pitchFamily="34" charset="0"/>
              </a:rPr>
              <a:t>1 cwestiwn ysgrifennu tua 120 gair (dewis o’r 3 thema eang).</a:t>
            </a:r>
          </a:p>
        </p:txBody>
      </p:sp>
      <p:pic>
        <p:nvPicPr>
          <p:cNvPr id="5" name="Picture 4"/>
          <p:cNvPicPr>
            <a:picLocks noChangeAspect="1"/>
          </p:cNvPicPr>
          <p:nvPr/>
        </p:nvPicPr>
        <p:blipFill>
          <a:blip r:embed="rId3"/>
          <a:stretch>
            <a:fillRect/>
          </a:stretch>
        </p:blipFill>
        <p:spPr>
          <a:xfrm>
            <a:off x="5799992" y="1027906"/>
            <a:ext cx="3598321" cy="4644408"/>
          </a:xfrm>
          <a:prstGeom prst="rect">
            <a:avLst/>
          </a:prstGeom>
        </p:spPr>
      </p:pic>
      <p:pic>
        <p:nvPicPr>
          <p:cNvPr id="6" name="Picture 5"/>
          <p:cNvPicPr>
            <a:picLocks noChangeAspect="1"/>
          </p:cNvPicPr>
          <p:nvPr/>
        </p:nvPicPr>
        <p:blipFill>
          <a:blip r:embed="rId4"/>
          <a:stretch>
            <a:fillRect/>
          </a:stretch>
        </p:blipFill>
        <p:spPr>
          <a:xfrm>
            <a:off x="157874" y="4951668"/>
            <a:ext cx="3686631" cy="1225295"/>
          </a:xfrm>
          <a:prstGeom prst="rect">
            <a:avLst/>
          </a:prstGeom>
        </p:spPr>
      </p:pic>
      <p:pic>
        <p:nvPicPr>
          <p:cNvPr id="7" name="Picture 6"/>
          <p:cNvPicPr>
            <a:picLocks noChangeAspect="1"/>
          </p:cNvPicPr>
          <p:nvPr/>
        </p:nvPicPr>
        <p:blipFill>
          <a:blip r:embed="rId5"/>
          <a:stretch>
            <a:fillRect/>
          </a:stretch>
        </p:blipFill>
        <p:spPr>
          <a:xfrm>
            <a:off x="8477229" y="2865439"/>
            <a:ext cx="3714771" cy="3992561"/>
          </a:xfrm>
          <a:prstGeom prst="rect">
            <a:avLst/>
          </a:prstGeom>
        </p:spPr>
      </p:pic>
    </p:spTree>
    <p:extLst>
      <p:ext uri="{BB962C8B-B14F-4D97-AF65-F5344CB8AC3E}">
        <p14:creationId xmlns:p14="http://schemas.microsoft.com/office/powerpoint/2010/main" val="2280996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gfen" ma:contentTypeID="0x010100B3BD2060AD4A0B4CA53BE0B43473B7FE" ma:contentTypeVersion="17" ma:contentTypeDescription="Creu dogfen newydd." ma:contentTypeScope="" ma:versionID="fb394ca923449f6031f6842599323230">
  <xsd:schema xmlns:xsd="http://www.w3.org/2001/XMLSchema" xmlns:xs="http://www.w3.org/2001/XMLSchema" xmlns:p="http://schemas.microsoft.com/office/2006/metadata/properties" xmlns:ns2="d8d08fe7-e3dd-4fc5-bd0f-afc7268d9b1c" xmlns:ns3="6097678a-4c37-4ce2-ab06-d1bf590c9c95" targetNamespace="http://schemas.microsoft.com/office/2006/metadata/properties" ma:root="true" ma:fieldsID="852e8f0098e943a77bf1086b0c53e5a5" ns2:_="" ns3:_="">
    <xsd:import namespace="d8d08fe7-e3dd-4fc5-bd0f-afc7268d9b1c"/>
    <xsd:import namespace="6097678a-4c37-4ce2-ab06-d1bf590c9c9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aint"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d08fe7-e3dd-4fc5-bd0f-afc7268d9b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aint" ma:index="13" nillable="true" ma:displayName="Maint" ma:format="Dropdown" ma:internalName="Maint" ma:percentage="FALSE">
      <xsd:simpleType>
        <xsd:restriction base="dms:Number"/>
      </xsd:simpleType>
    </xsd:element>
    <xsd:element name="MediaLengthInSeconds" ma:index="16" nillable="true" ma:displayName="Length (seconds)"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Tagiau Delwedd" ma:readOnly="false" ma:fieldId="{5cf76f15-5ced-4ddc-b409-7134ff3c332f}" ma:taxonomyMulti="true" ma:sspId="51da01c5-5798-48ae-bf0d-ed97dab4bdb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97678a-4c37-4ce2-ab06-d1bf590c9c95" elementFormDefault="qualified">
    <xsd:import namespace="http://schemas.microsoft.com/office/2006/documentManagement/types"/>
    <xsd:import namespace="http://schemas.microsoft.com/office/infopath/2007/PartnerControls"/>
    <xsd:element name="SharedWithUsers" ma:index="14" nillable="true" ma:displayName="Rhannwyd â"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Wedi Rhannu Gyda Manylion" ma:internalName="SharedWithDetails" ma:readOnly="true">
      <xsd:simpleType>
        <xsd:restriction base="dms:Note">
          <xsd:maxLength value="255"/>
        </xsd:restriction>
      </xsd:simpleType>
    </xsd:element>
    <xsd:element name="TaxCatchAll" ma:index="19" nillable="true" ma:displayName="Taxonomy Catch All Column" ma:hidden="true" ma:list="{13538398-3e33-4819-9423-8e23df450608}" ma:internalName="TaxCatchAll" ma:showField="CatchAllData" ma:web="6097678a-4c37-4ce2-ab06-d1bf590c9c9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Math o Gynnwys"/>
        <xsd:element ref="dc:title" minOccurs="0" maxOccurs="1" ma:index="4" ma:displayName="Teit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int xmlns="d8d08fe7-e3dd-4fc5-bd0f-afc7268d9b1c" xsi:nil="true"/>
    <lcf76f155ced4ddcb4097134ff3c332f xmlns="d8d08fe7-e3dd-4fc5-bd0f-afc7268d9b1c">
      <Terms xmlns="http://schemas.microsoft.com/office/infopath/2007/PartnerControls"/>
    </lcf76f155ced4ddcb4097134ff3c332f>
    <TaxCatchAll xmlns="6097678a-4c37-4ce2-ab06-d1bf590c9c95" xsi:nil="true"/>
  </documentManagement>
</p:properties>
</file>

<file path=customXml/itemProps1.xml><?xml version="1.0" encoding="utf-8"?>
<ds:datastoreItem xmlns:ds="http://schemas.openxmlformats.org/officeDocument/2006/customXml" ds:itemID="{2FF55B25-F375-4D9A-ACDA-0F4E98E73F1A}"/>
</file>

<file path=customXml/itemProps2.xml><?xml version="1.0" encoding="utf-8"?>
<ds:datastoreItem xmlns:ds="http://schemas.openxmlformats.org/officeDocument/2006/customXml" ds:itemID="{3BA0BFF0-8A26-4BE1-827E-747A45E52EDF}"/>
</file>

<file path=customXml/itemProps3.xml><?xml version="1.0" encoding="utf-8"?>
<ds:datastoreItem xmlns:ds="http://schemas.openxmlformats.org/officeDocument/2006/customXml" ds:itemID="{6618B6F2-DBD5-44D2-B560-87432E7372FB}"/>
</file>

<file path=docProps/app.xml><?xml version="1.0" encoding="utf-8"?>
<Properties xmlns="http://schemas.openxmlformats.org/officeDocument/2006/extended-properties" xmlns:vt="http://schemas.openxmlformats.org/officeDocument/2006/docPropsVTypes">
  <TotalTime>786</TotalTime>
  <Words>1090</Words>
  <Application>Microsoft Office PowerPoint</Application>
  <PresentationFormat>Widescreen</PresentationFormat>
  <Paragraphs>81</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Aptos Display</vt:lpstr>
      <vt:lpstr>Arial</vt:lpstr>
      <vt:lpstr>ArialMT</vt:lpstr>
      <vt:lpstr>Calibri</vt:lpstr>
      <vt:lpstr>Century Gothic</vt:lpstr>
      <vt:lpstr>Office Theme</vt:lpstr>
      <vt:lpstr>TGAU Sbaeneg</vt:lpstr>
      <vt:lpstr>Pam astudio Sbaeneg?</vt:lpstr>
      <vt:lpstr>Rhai cyn-ddisgyblion:</vt:lpstr>
      <vt:lpstr>PowerPoint Presentation</vt:lpstr>
      <vt:lpstr>PowerPoint Presentation</vt:lpstr>
      <vt:lpstr>Llafaredd (30% o'r cymhwyster)</vt:lpstr>
      <vt:lpstr>Darllen ac Ysgrifennu (15% o'r cymhwyster)</vt:lpstr>
      <vt:lpstr>Gwrando (20% o'r cymhwyster)</vt:lpstr>
      <vt:lpstr>Darllen ac Ysgrifennu (35% o'r cymhwyster)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Tomos Rees</dc:creator>
  <cp:lastModifiedBy>Mr Tomos Rees</cp:lastModifiedBy>
  <cp:revision>23</cp:revision>
  <dcterms:created xsi:type="dcterms:W3CDTF">2025-02-11T18:24:26Z</dcterms:created>
  <dcterms:modified xsi:type="dcterms:W3CDTF">2025-02-19T20:01:19Z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0x010100B3BD2060AD4A0B4CA53BE0B43473B7FE</vt:lpwstr>
  </property>
</Properties>
</file>