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88BB5-B34F-4410-BCB2-733E6136C9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910483-B04C-4CC8-9B3B-21D603A8FA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6AD39-3576-4068-AB9A-FF04C9BD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22F38-D063-46E2-A20D-A474862D5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6F07-CAAF-4F38-94E7-12EA7F390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55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2C906-89FA-4E8B-BDF0-52B6016A6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747209-4A44-4E9D-9CDC-2B634D3A3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6FADC-9849-4618-82BB-5859B3860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B8993-2BA8-4EA2-8680-8D5D2C052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771354-D251-4F1F-8C3D-88B2F6662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71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DC30F7-CA36-43D7-B809-8371246641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613124-5B7A-430E-94F5-122B927590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91AEA-BC24-4CF2-B4B2-CCDD8986E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9D254-F7BB-4E30-B896-7264DB4C1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F6F8F-CE69-4AE1-AA48-FD2EBD4AA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246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E5255-0D42-4699-ADEB-DA2C98D8D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250DFE-7872-470A-B44F-62C390D940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A5BB0-9172-4A09-8ACC-D8AC6E993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573080-ABDF-4229-860C-355857EA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4F7EA-E974-4287-A5FA-F3462CF55C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781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90BB3-01FD-4E09-9E9B-D3691E386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EA8B7F-580D-4B4F-BC5D-0DC3C44FE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D4FAC1-13BC-461F-9DD3-68BC9C4BA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65C90-F47C-462B-B9A8-8115D7D38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04F4E-1410-4C9B-8525-7992C0084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679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2A05-8159-4B3E-9791-44C53211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54A324-0984-49DF-82FF-185D730BE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D5B0F4-551A-415E-A7B1-4D2CC0C81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4AA123-A4E2-4123-89F8-97F34A822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0F6BD7-3441-410D-82B8-B75899D66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A1884A-AFDA-44CF-A10E-8FC0609BD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302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45EF8-61C6-4AE3-8880-83C19A4CE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B95698-1B15-418D-973E-79F44F28D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29C7A-023F-4ED4-9930-C5B0CAC90A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CA08BA-F8C7-4EC1-8694-609634C3B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FBC74-EDE7-4A66-BDDF-68CC8FBC3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A31DE8-F3B0-4AF7-BB2E-5E6A76344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C2E25-9B34-406E-AFF4-2BC74B224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41B4F4-7D94-4E9C-8D9A-35A54AB96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6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1BE71-EC84-4AB7-B53A-1FFE5DAD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80BD8F-CC4B-4C6B-88D6-8E53B5303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68B0C8-0B09-4C0D-921D-3AB53C5E2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6EE676-4C4D-4B32-B3AB-730EF1991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04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DD444-4053-4559-96CA-B091FD6C1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5EE2F3-8B54-4EB8-90F1-E8F41EBE8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821067-B93A-4462-974C-1DB67E0803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276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1100-9E1C-4E0D-80BC-8508F4616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CE79-84F6-4ACB-9A39-A987A42D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1A61C9-3E26-4DF9-B9DA-9ABDB5571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370046-58E7-48D4-A647-8A3957FB1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8A3FA4-E633-4273-B5A0-F0671F87E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C69276-18EF-4A0A-89FB-3868F44EE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10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40D2A-9E06-4AEC-8951-DEE4DB6C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69B5B0-1E22-4861-A235-C4A43EF0E5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F4AC0B-E161-438A-B1CF-F62DDB46D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446D8C-B74E-4DA9-BE9A-C66424AD1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101588-2C31-41E9-A5A5-4451163DE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B9404-3AA4-4376-A2DA-3ACC85D43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86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4B9D56-6EE3-462F-8CBF-6089F4CB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DCBA58-2A88-4BC5-8A3B-8D109E5E92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63218-5916-49BA-B860-21F2032D6A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9FE56-E5F0-463E-9072-A9A1FDCE7691}" type="datetimeFigureOut">
              <a:rPr lang="en-GB" smtClean="0"/>
              <a:t>03/03/2025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58B055-A2E0-4EDA-8036-7E72FF318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9C987-93B4-4DA7-B592-137115183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C785D8-71E3-44C2-99E6-54034162F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2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601C5-F83B-4768-B2FB-803CF9F56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0564" y="869718"/>
            <a:ext cx="3155108" cy="1325563"/>
          </a:xfrm>
        </p:spPr>
        <p:txBody>
          <a:bodyPr>
            <a:normAutofit/>
          </a:bodyPr>
          <a:lstStyle/>
          <a:p>
            <a:r>
              <a:rPr lang="en-GB" sz="7200" b="1" dirty="0"/>
              <a:t>SWEET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13DDA15-CB42-42D6-A9C8-F4E1ED2DF6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3192123" cy="3540154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BB8BA75-15FD-4444-90E6-052CC5EA3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883" y="0"/>
            <a:ext cx="4858118" cy="6858000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3A0B2DC2-612D-46D6-87AB-EFB048CCD3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00450"/>
            <a:ext cx="5133975" cy="325755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AE7F2B5-AA7A-2A96-61DF-149D209724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979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9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SWEET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Llwyddo</dc:title>
  <dc:creator>Mr Seimon Edwards</dc:creator>
  <cp:lastModifiedBy>Mr Seimon Edwards</cp:lastModifiedBy>
  <cp:revision>3</cp:revision>
  <dcterms:created xsi:type="dcterms:W3CDTF">2025-03-03T12:13:56Z</dcterms:created>
  <dcterms:modified xsi:type="dcterms:W3CDTF">2025-03-03T17:51:09Z</dcterms:modified>
</cp:coreProperties>
</file>