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8BB5-B34F-4410-BCB2-733E6136C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10483-B04C-4CC8-9B3B-21D603A8F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6AD39-3576-4068-AB9A-FF04C9BD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22F38-D063-46E2-A20D-A474862D5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E6F07-CAAF-4F38-94E7-12EA7F39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55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2C906-89FA-4E8B-BDF0-52B6016A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47209-4A44-4E9D-9CDC-2B634D3A3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6FADC-9849-4618-82BB-5859B386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B8993-2BA8-4EA2-8680-8D5D2C05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71354-D251-4F1F-8C3D-88B2F666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1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DC30F7-CA36-43D7-B809-837124664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13124-5B7A-430E-94F5-122B92759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91AEA-BC24-4CF2-B4B2-CCDD8986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9D254-F7BB-4E30-B896-7264DB4C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F6F8F-CE69-4AE1-AA48-FD2EBD4A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24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5255-0D42-4699-ADEB-DA2C98D8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50DFE-7872-470A-B44F-62C390D94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A5BB0-9172-4A09-8ACC-D8AC6E993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73080-ABDF-4229-860C-355857EA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4F7EA-E974-4287-A5FA-F3462CF5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81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0BB3-01FD-4E09-9E9B-D3691E386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A8B7F-580D-4B4F-BC5D-0DC3C44FE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4FAC1-13BC-461F-9DD3-68BC9C4B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65C90-F47C-462B-B9A8-8115D7D3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04F4E-1410-4C9B-8525-7992C008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67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2A05-8159-4B3E-9791-44C53211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A324-0984-49DF-82FF-185D730BE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5B0F4-551A-415E-A7B1-4D2CC0C81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AA123-A4E2-4123-89F8-97F34A822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F6BD7-3441-410D-82B8-B75899D6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1884A-AFDA-44CF-A10E-8FC0609B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30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45EF8-61C6-4AE3-8880-83C19A4CE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95698-1B15-418D-973E-79F44F28D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29C7A-023F-4ED4-9930-C5B0CAC90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CA08BA-F8C7-4EC1-8694-609634C3B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FBC74-EDE7-4A66-BDDF-68CC8FBC3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A31DE8-F3B0-4AF7-BB2E-5E6A76344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C2E25-9B34-406E-AFF4-2BC74B22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1B4F4-7D94-4E9C-8D9A-35A54AB96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6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1BE71-EC84-4AB7-B53A-1FFE5DAD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80BD8F-CC4B-4C6B-88D6-8E53B5303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8B0C8-0B09-4C0D-921D-3AB53C5E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EE676-4C4D-4B32-B3AB-730EF199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DD444-4053-4559-96CA-B091FD6C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EE2F3-8B54-4EB8-90F1-E8F41EBE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21067-B93A-4462-974C-1DB67E08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27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1100-9E1C-4E0D-80BC-8508F461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8CE79-84F6-4ACB-9A39-A987A42DF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A61C9-3E26-4DF9-B9DA-9ABDB5571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70046-58E7-48D4-A647-8A3957FB1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A3FA4-E633-4273-B5A0-F0671F87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69276-18EF-4A0A-89FB-3868F44E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0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0D2A-9E06-4AEC-8951-DEE4DB6C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69B5B0-1E22-4861-A235-C4A43EF0E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4AC0B-E161-438A-B1CF-F62DDB46D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46D8C-B74E-4DA9-BE9A-C66424AD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01588-2C31-41E9-A5A5-4451163D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B9404-3AA4-4376-A2DA-3ACC85D4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8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4B9D56-6EE3-462F-8CBF-6089F4CB7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CBA58-2A88-4BC5-8A3B-8D109E5E9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63218-5916-49BA-B860-21F2032D6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8B055-A2E0-4EDA-8036-7E72FF318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9C987-93B4-4DA7-B592-137115183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1956-3377-455F-82C2-DC87DCA6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088" y="1187246"/>
            <a:ext cx="3855354" cy="1706956"/>
          </a:xfrm>
        </p:spPr>
        <p:txBody>
          <a:bodyPr>
            <a:noAutofit/>
          </a:bodyPr>
          <a:lstStyle/>
          <a:p>
            <a:r>
              <a:rPr lang="en-GB" sz="7200" b="1"/>
              <a:t>LLWYDDO</a:t>
            </a:r>
            <a:endParaRPr lang="en-GB" sz="72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6CE457-C634-4CA3-B3FD-9D4EA916A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2508308" cy="358527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E60DC32-C63A-4626-AA18-204DD75C7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223" y="0"/>
            <a:ext cx="4880777" cy="6813130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6E2EC2B-B8A6-4540-87FC-5B60E5BCB8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81400"/>
            <a:ext cx="5124450" cy="3276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91011A-30F6-4E56-D97A-DE52E43D33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6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857"/>
    </mc:Choice>
    <mc:Fallback>
      <p:transition spd="slow" advTm="114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LLWYDDO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Llwyddo</dc:title>
  <dc:creator>Mr Seimon Edwards</dc:creator>
  <cp:lastModifiedBy>Mr Seimon Edwards</cp:lastModifiedBy>
  <cp:revision>3</cp:revision>
  <dcterms:created xsi:type="dcterms:W3CDTF">2025-03-03T12:13:56Z</dcterms:created>
  <dcterms:modified xsi:type="dcterms:W3CDTF">2025-03-03T17:48:05Z</dcterms:modified>
</cp:coreProperties>
</file>